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notesMasterIdLst>
    <p:notesMasterId r:id="rId24"/>
  </p:notesMasterIdLst>
  <p:handoutMasterIdLst>
    <p:handoutMasterId r:id="rId25"/>
  </p:handoutMasterIdLst>
  <p:sldIdLst>
    <p:sldId id="319" r:id="rId2"/>
    <p:sldId id="358" r:id="rId3"/>
    <p:sldId id="318" r:id="rId4"/>
    <p:sldId id="322" r:id="rId5"/>
    <p:sldId id="325" r:id="rId6"/>
    <p:sldId id="341" r:id="rId7"/>
    <p:sldId id="364" r:id="rId8"/>
    <p:sldId id="329" r:id="rId9"/>
    <p:sldId id="330" r:id="rId10"/>
    <p:sldId id="342" r:id="rId11"/>
    <p:sldId id="381" r:id="rId12"/>
    <p:sldId id="369" r:id="rId13"/>
    <p:sldId id="366" r:id="rId14"/>
    <p:sldId id="367" r:id="rId15"/>
    <p:sldId id="352" r:id="rId16"/>
    <p:sldId id="337" r:id="rId17"/>
    <p:sldId id="374" r:id="rId18"/>
    <p:sldId id="347" r:id="rId19"/>
    <p:sldId id="370" r:id="rId20"/>
    <p:sldId id="371" r:id="rId21"/>
    <p:sldId id="349" r:id="rId22"/>
    <p:sldId id="320" r:id="rId2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32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BBF8F3E-39AC-43E9-91F5-3F55C61276FD}" type="presOf" srcId="{3DA80B08-70AA-4DC9-A514-813A37D616A2}" destId="{3A0D1B5D-B96B-472D-BBBA-0E667CDE40AE}" srcOrd="0" destOrd="0" presId="urn:microsoft.com/office/officeart/2005/8/layout/list1"/>
    <dgm:cxn modelId="{F590F6AE-DE8C-4D74-9F1F-3D64A2795795}" type="presOf" srcId="{D97D363F-6500-41AA-9BAE-42A7C9AC1D6D}" destId="{BADEC352-70B6-41D8-B985-93FB20664EAA}" srcOrd="0" destOrd="0" presId="urn:microsoft.com/office/officeart/2005/8/layout/list1"/>
    <dgm:cxn modelId="{F2898B14-DA39-4489-AA88-D24124845F34}" type="presOf" srcId="{B12E120F-D64F-4AEB-9E86-1A30209F9EF4}" destId="{9B8C720C-F75A-4E2A-9E80-5A1055F7B823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C0AEC548-720D-45D8-A48C-F638EC6ECE4C}" type="presOf" srcId="{D97D363F-6500-41AA-9BAE-42A7C9AC1D6D}" destId="{554918E7-3FD1-46CC-B00B-34E4853DFAD7}" srcOrd="1" destOrd="0" presId="urn:microsoft.com/office/officeart/2005/8/layout/list1"/>
    <dgm:cxn modelId="{83D94CA9-7A4F-417E-BB65-C9577F6B3E7F}" type="presParOf" srcId="{3A0D1B5D-B96B-472D-BBBA-0E667CDE40AE}" destId="{C3C7BFEA-A9FD-4770-A0ED-2E91CD32A334}" srcOrd="0" destOrd="0" presId="urn:microsoft.com/office/officeart/2005/8/layout/list1"/>
    <dgm:cxn modelId="{84ECB08D-F7E8-497F-87B6-37B20A0B3923}" type="presParOf" srcId="{C3C7BFEA-A9FD-4770-A0ED-2E91CD32A334}" destId="{BADEC352-70B6-41D8-B985-93FB20664EAA}" srcOrd="0" destOrd="0" presId="urn:microsoft.com/office/officeart/2005/8/layout/list1"/>
    <dgm:cxn modelId="{485AB3AF-3CB9-4F42-9313-9FE4506EA437}" type="presParOf" srcId="{C3C7BFEA-A9FD-4770-A0ED-2E91CD32A334}" destId="{554918E7-3FD1-46CC-B00B-34E4853DFAD7}" srcOrd="1" destOrd="0" presId="urn:microsoft.com/office/officeart/2005/8/layout/list1"/>
    <dgm:cxn modelId="{39FAF6C8-9538-4AD3-AA81-DEFCE2209E3D}" type="presParOf" srcId="{3A0D1B5D-B96B-472D-BBBA-0E667CDE40AE}" destId="{7671F3F9-118F-47D9-8FA3-E5CBBAEC8A40}" srcOrd="1" destOrd="0" presId="urn:microsoft.com/office/officeart/2005/8/layout/list1"/>
    <dgm:cxn modelId="{D5018EB5-AF0F-45B0-922C-45CBCC7D6125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D4E976D-18C6-4FFC-93A4-EBA7B20A80EF}" type="doc">
      <dgm:prSet loTypeId="urn:microsoft.com/office/officeart/2005/8/layout/vList5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773134C5-DCD8-4063-B28E-027C80CDD275}">
      <dgm:prSet phldrT="[Text]" custT="1"/>
      <dgm:spPr/>
      <dgm:t>
        <a:bodyPr/>
        <a:lstStyle/>
        <a:p>
          <a:r>
            <a:rPr lang="en-US" sz="1800" b="1" dirty="0" err="1" smtClean="0">
              <a:solidFill>
                <a:schemeClr val="tx1"/>
              </a:solidFill>
            </a:rPr>
            <a:t>Jika</a:t>
          </a:r>
          <a:r>
            <a:rPr lang="en-US" sz="1800" b="1" dirty="0" smtClean="0">
              <a:solidFill>
                <a:schemeClr val="tx1"/>
              </a:solidFill>
            </a:rPr>
            <a:t> </a:t>
          </a:r>
          <a:r>
            <a:rPr lang="en-US" sz="1800" b="1" dirty="0" err="1" smtClean="0">
              <a:solidFill>
                <a:schemeClr val="tx1"/>
              </a:solidFill>
            </a:rPr>
            <a:t>Belanja</a:t>
          </a:r>
          <a:r>
            <a:rPr lang="en-US" sz="1800" b="1" dirty="0" smtClean="0">
              <a:solidFill>
                <a:schemeClr val="tx1"/>
              </a:solidFill>
            </a:rPr>
            <a:t>  </a:t>
          </a:r>
          <a:r>
            <a:rPr lang="id-ID" sz="1800" b="1" dirty="0" smtClean="0">
              <a:solidFill>
                <a:schemeClr val="tx1"/>
              </a:solidFill>
            </a:rPr>
            <a:t>Rp.2.000.000 </a:t>
          </a:r>
          <a:r>
            <a:rPr lang="en-US" sz="1800" b="1" dirty="0" smtClean="0">
              <a:solidFill>
                <a:schemeClr val="tx1"/>
              </a:solidFill>
            </a:rPr>
            <a:t>s/d ≤ </a:t>
          </a:r>
          <a:r>
            <a:rPr lang="en-US" sz="1800" b="1" dirty="0" err="1" smtClean="0">
              <a:solidFill>
                <a:schemeClr val="tx1"/>
              </a:solidFill>
            </a:rPr>
            <a:t>Rp</a:t>
          </a:r>
          <a:r>
            <a:rPr lang="en-US" sz="1800" b="1" dirty="0" smtClean="0">
              <a:solidFill>
                <a:schemeClr val="tx1"/>
              </a:solidFill>
            </a:rPr>
            <a:t>.</a:t>
          </a:r>
          <a:r>
            <a:rPr lang="id-ID" sz="1800" b="1" dirty="0" smtClean="0">
              <a:solidFill>
                <a:schemeClr val="tx1"/>
              </a:solidFill>
            </a:rPr>
            <a:t>50</a:t>
          </a:r>
          <a:r>
            <a:rPr lang="en-US" sz="1800" b="1" dirty="0" smtClean="0">
              <a:solidFill>
                <a:schemeClr val="tx1"/>
              </a:solidFill>
            </a:rPr>
            <a:t>.000.000</a:t>
          </a:r>
          <a:endParaRPr lang="id-ID" sz="1800" dirty="0">
            <a:solidFill>
              <a:schemeClr val="tx1"/>
            </a:solidFill>
          </a:endParaRPr>
        </a:p>
      </dgm:t>
    </dgm:pt>
    <dgm:pt modelId="{1252D831-76B5-4892-BB27-CEBE88316D0C}" type="parTrans" cxnId="{6C49FA3E-49B5-43CB-AC70-1291415F765A}">
      <dgm:prSet/>
      <dgm:spPr/>
      <dgm:t>
        <a:bodyPr/>
        <a:lstStyle/>
        <a:p>
          <a:endParaRPr lang="id-ID"/>
        </a:p>
      </dgm:t>
    </dgm:pt>
    <dgm:pt modelId="{77C86C94-21D2-4A1A-B434-EEF354E6683F}" type="sibTrans" cxnId="{6C49FA3E-49B5-43CB-AC70-1291415F765A}">
      <dgm:prSet/>
      <dgm:spPr/>
      <dgm:t>
        <a:bodyPr/>
        <a:lstStyle/>
        <a:p>
          <a:endParaRPr lang="id-ID"/>
        </a:p>
      </dgm:t>
    </dgm:pt>
    <dgm:pt modelId="{1E43687E-08A3-4574-BFB6-4094237BB5B2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/>
            <a:t>Kuitansi</a:t>
          </a:r>
          <a:r>
            <a:rPr lang="en-US" sz="1800" b="1" dirty="0" smtClean="0"/>
            <a:t> (+ </a:t>
          </a:r>
          <a:r>
            <a:rPr lang="en-US" sz="1800" b="1" dirty="0" err="1" smtClean="0"/>
            <a:t>bea</a:t>
          </a:r>
          <a:r>
            <a:rPr lang="en-US" sz="1800" b="1" dirty="0" smtClean="0"/>
            <a:t> </a:t>
          </a:r>
          <a:r>
            <a:rPr lang="en-US" sz="1800" b="1" dirty="0" err="1" smtClean="0"/>
            <a:t>materai</a:t>
          </a:r>
          <a:r>
            <a:rPr lang="en-US" sz="1800" b="1" dirty="0" smtClean="0"/>
            <a:t> 6000)</a:t>
          </a:r>
          <a:endParaRPr lang="id-ID" sz="1800" b="1" dirty="0"/>
        </a:p>
      </dgm:t>
    </dgm:pt>
    <dgm:pt modelId="{63EA644A-9765-4746-8846-580FF2F0A603}" type="parTrans" cxnId="{0A1D2310-1D40-4BD8-92C1-B69E18F5EF60}">
      <dgm:prSet/>
      <dgm:spPr/>
      <dgm:t>
        <a:bodyPr/>
        <a:lstStyle/>
        <a:p>
          <a:endParaRPr lang="id-ID"/>
        </a:p>
      </dgm:t>
    </dgm:pt>
    <dgm:pt modelId="{53467D14-5F28-4B1E-93EA-13FBAB5648C6}" type="sibTrans" cxnId="{0A1D2310-1D40-4BD8-92C1-B69E18F5EF60}">
      <dgm:prSet/>
      <dgm:spPr/>
      <dgm:t>
        <a:bodyPr/>
        <a:lstStyle/>
        <a:p>
          <a:endParaRPr lang="id-ID"/>
        </a:p>
      </dgm:t>
    </dgm:pt>
    <dgm:pt modelId="{8411A75B-DF43-4DD2-90C5-813A3877B07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800" b="1" dirty="0" err="1" smtClean="0"/>
            <a:t>Stempel</a:t>
          </a:r>
          <a:r>
            <a:rPr lang="en-US" sz="1800" b="1" dirty="0" smtClean="0"/>
            <a:t> </a:t>
          </a:r>
          <a:r>
            <a:rPr lang="en-US" sz="1800" b="1" dirty="0" err="1" smtClean="0"/>
            <a:t>toko</a:t>
          </a:r>
          <a:r>
            <a:rPr lang="en-US" sz="1800" b="1" dirty="0" smtClean="0"/>
            <a:t>, </a:t>
          </a:r>
          <a:r>
            <a:rPr lang="en-US" sz="1800" b="1" dirty="0" err="1" smtClean="0"/>
            <a:t>Nama</a:t>
          </a:r>
          <a:r>
            <a:rPr lang="en-US" sz="1800" b="1" dirty="0" smtClean="0"/>
            <a:t> </a:t>
          </a:r>
          <a:r>
            <a:rPr lang="en-US" sz="1800" b="1" dirty="0" err="1" smtClean="0"/>
            <a:t>jelas</a:t>
          </a:r>
          <a:r>
            <a:rPr lang="en-US" sz="1800" b="1" dirty="0" smtClean="0"/>
            <a:t> &amp; </a:t>
          </a:r>
          <a:r>
            <a:rPr lang="en-US" sz="1800" b="1" dirty="0" err="1" smtClean="0"/>
            <a:t>Ttd</a:t>
          </a:r>
          <a:r>
            <a:rPr lang="en-US" sz="1800" b="1" dirty="0" smtClean="0"/>
            <a:t> </a:t>
          </a:r>
          <a:r>
            <a:rPr lang="en-US" sz="1800" b="1" dirty="0" err="1" smtClean="0"/>
            <a:t>penerima</a:t>
          </a:r>
          <a:endParaRPr lang="id-ID" sz="1800" b="1" dirty="0"/>
        </a:p>
      </dgm:t>
    </dgm:pt>
    <dgm:pt modelId="{9BDFE74B-F3F4-4C99-A01E-D946007A4EF8}" type="parTrans" cxnId="{A9343F53-BCCB-4986-87E7-D240802FF87B}">
      <dgm:prSet/>
      <dgm:spPr/>
      <dgm:t>
        <a:bodyPr/>
        <a:lstStyle/>
        <a:p>
          <a:endParaRPr lang="id-ID"/>
        </a:p>
      </dgm:t>
    </dgm:pt>
    <dgm:pt modelId="{DFE57922-FF9E-4771-ACD2-ACA6E3DEE431}" type="sibTrans" cxnId="{A9343F53-BCCB-4986-87E7-D240802FF87B}">
      <dgm:prSet/>
      <dgm:spPr/>
      <dgm:t>
        <a:bodyPr/>
        <a:lstStyle/>
        <a:p>
          <a:endParaRPr lang="id-ID"/>
        </a:p>
      </dgm:t>
    </dgm:pt>
    <dgm:pt modelId="{C6B9D845-16D8-4E59-9355-1699BD36AABD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800" b="1" dirty="0" smtClean="0"/>
            <a:t>Bon/Nota/</a:t>
          </a:r>
          <a:r>
            <a:rPr lang="en-US" sz="1800" b="1" dirty="0" err="1" smtClean="0"/>
            <a:t>Faktur</a:t>
          </a:r>
          <a:r>
            <a:rPr lang="en-US" sz="1800" b="1" dirty="0" smtClean="0"/>
            <a:t> </a:t>
          </a:r>
          <a:r>
            <a:rPr lang="en-US" sz="1800" b="1" dirty="0" err="1" smtClean="0"/>
            <a:t>Barang</a:t>
          </a:r>
          <a:endParaRPr lang="id-ID" sz="1800" b="1" dirty="0"/>
        </a:p>
      </dgm:t>
    </dgm:pt>
    <dgm:pt modelId="{35E891CB-70B3-4A19-9687-AB496EDEDB88}" type="parTrans" cxnId="{D8D2798B-219E-492E-804B-A8763472641D}">
      <dgm:prSet/>
      <dgm:spPr/>
      <dgm:t>
        <a:bodyPr/>
        <a:lstStyle/>
        <a:p>
          <a:endParaRPr lang="id-ID"/>
        </a:p>
      </dgm:t>
    </dgm:pt>
    <dgm:pt modelId="{32A31D99-EE8A-4770-8401-0B8917229FB6}" type="sibTrans" cxnId="{D8D2798B-219E-492E-804B-A8763472641D}">
      <dgm:prSet/>
      <dgm:spPr/>
      <dgm:t>
        <a:bodyPr/>
        <a:lstStyle/>
        <a:p>
          <a:endParaRPr lang="id-ID"/>
        </a:p>
      </dgm:t>
    </dgm:pt>
    <dgm:pt modelId="{A4D8F7A2-6E14-49B4-83DF-B81275CDB995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/>
            <a:t>Pajak </a:t>
          </a:r>
          <a:r>
            <a:rPr lang="id-ID" sz="1800" b="1" dirty="0" smtClean="0">
              <a:sym typeface="Wingdings" panose="05000000000000000000" pitchFamily="2" charset="2"/>
            </a:rPr>
            <a:t> </a:t>
          </a:r>
          <a:r>
            <a:rPr lang="id-ID" sz="1800" b="1" dirty="0" smtClean="0"/>
            <a:t>PPN : 10% &amp; PPh 22</a:t>
          </a:r>
          <a:endParaRPr lang="id-ID" sz="1800" b="1" dirty="0"/>
        </a:p>
      </dgm:t>
    </dgm:pt>
    <dgm:pt modelId="{C72AFF7C-73E4-41E4-A304-C190EB00D6DC}" type="parTrans" cxnId="{C41A568F-220A-47FE-B794-051A92877736}">
      <dgm:prSet/>
      <dgm:spPr/>
      <dgm:t>
        <a:bodyPr/>
        <a:lstStyle/>
        <a:p>
          <a:endParaRPr lang="id-ID"/>
        </a:p>
      </dgm:t>
    </dgm:pt>
    <dgm:pt modelId="{6810063C-6D18-4AAB-B216-4F73D40778FD}" type="sibTrans" cxnId="{C41A568F-220A-47FE-B794-051A92877736}">
      <dgm:prSet/>
      <dgm:spPr/>
      <dgm:t>
        <a:bodyPr/>
        <a:lstStyle/>
        <a:p>
          <a:endParaRPr lang="id-ID"/>
        </a:p>
      </dgm:t>
    </dgm:pt>
    <dgm:pt modelId="{DDD3AC4E-6D9E-49E0-810A-DBDF5A80435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>
              <a:solidFill>
                <a:schemeClr val="tx1"/>
              </a:solidFill>
            </a:rPr>
            <a:t>Belanja diatas &gt; 50 juta</a:t>
          </a:r>
          <a:endParaRPr lang="id-ID" sz="1800" b="1" dirty="0">
            <a:solidFill>
              <a:schemeClr val="tx1"/>
            </a:solidFill>
          </a:endParaRPr>
        </a:p>
      </dgm:t>
    </dgm:pt>
    <dgm:pt modelId="{BFB19BF6-C96D-4506-B865-0AAEA2B79282}" type="parTrans" cxnId="{AF4D3774-6E0C-4815-8D95-D8C0754C39C1}">
      <dgm:prSet/>
      <dgm:spPr/>
      <dgm:t>
        <a:bodyPr/>
        <a:lstStyle/>
        <a:p>
          <a:endParaRPr lang="id-ID"/>
        </a:p>
      </dgm:t>
    </dgm:pt>
    <dgm:pt modelId="{F4FAA7F5-77EF-492F-9E52-126762EB0821}" type="sibTrans" cxnId="{AF4D3774-6E0C-4815-8D95-D8C0754C39C1}">
      <dgm:prSet/>
      <dgm:spPr/>
      <dgm:t>
        <a:bodyPr/>
        <a:lstStyle/>
        <a:p>
          <a:endParaRPr lang="id-ID"/>
        </a:p>
      </dgm:t>
    </dgm:pt>
    <dgm:pt modelId="{DD64534B-4F5F-4D4E-B6C3-3AB61334D598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/>
            <a:t>Proses pengadaan barang/jasa</a:t>
          </a:r>
          <a:endParaRPr lang="id-ID" sz="1800" b="1" dirty="0"/>
        </a:p>
      </dgm:t>
    </dgm:pt>
    <dgm:pt modelId="{C4CA5FA1-67CD-4A4E-BFF7-CBB2AC2532EA}" type="parTrans" cxnId="{1E70FAC5-1097-4361-A9F0-31536327D5C2}">
      <dgm:prSet/>
      <dgm:spPr/>
      <dgm:t>
        <a:bodyPr/>
        <a:lstStyle/>
        <a:p>
          <a:endParaRPr lang="id-ID"/>
        </a:p>
      </dgm:t>
    </dgm:pt>
    <dgm:pt modelId="{0E04AB39-385A-490F-934E-62671265FA68}" type="sibTrans" cxnId="{1E70FAC5-1097-4361-A9F0-31536327D5C2}">
      <dgm:prSet/>
      <dgm:spPr/>
      <dgm:t>
        <a:bodyPr/>
        <a:lstStyle/>
        <a:p>
          <a:endParaRPr lang="id-ID"/>
        </a:p>
      </dgm:t>
    </dgm:pt>
    <dgm:pt modelId="{87DDEF95-0AB9-4B38-9A86-0F5E48B28673}" type="pres">
      <dgm:prSet presAssocID="{1D4E976D-18C6-4FFC-93A4-EBA7B20A80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8D92E83-7C1E-4454-A47B-A41A43BFA7ED}" type="pres">
      <dgm:prSet presAssocID="{773134C5-DCD8-4063-B28E-027C80CDD275}" presName="linNode" presStyleCnt="0"/>
      <dgm:spPr/>
    </dgm:pt>
    <dgm:pt modelId="{A02BEF3E-75B3-4A26-B151-D0EE4793645E}" type="pres">
      <dgm:prSet presAssocID="{773134C5-DCD8-4063-B28E-027C80CDD275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29433BF-AF55-4F47-8C31-3A0B82BDFEA7}" type="pres">
      <dgm:prSet presAssocID="{773134C5-DCD8-4063-B28E-027C80CDD275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1F6E43D-9053-428E-ACEC-649BE00F4349}" type="pres">
      <dgm:prSet presAssocID="{77C86C94-21D2-4A1A-B434-EEF354E6683F}" presName="sp" presStyleCnt="0"/>
      <dgm:spPr/>
    </dgm:pt>
    <dgm:pt modelId="{3C5EE91F-BFD4-42FE-8CE1-E9BE98EF7C5E}" type="pres">
      <dgm:prSet presAssocID="{DDD3AC4E-6D9E-49E0-810A-DBDF5A804353}" presName="linNode" presStyleCnt="0"/>
      <dgm:spPr/>
    </dgm:pt>
    <dgm:pt modelId="{EE4A58C0-D965-4472-A8B5-1EE8F7E88336}" type="pres">
      <dgm:prSet presAssocID="{DDD3AC4E-6D9E-49E0-810A-DBDF5A804353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D585831-B3B8-4BB3-93E9-142AD28C82B6}" type="pres">
      <dgm:prSet presAssocID="{DDD3AC4E-6D9E-49E0-810A-DBDF5A804353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371BF81-0F63-4FBB-834E-274863533DC2}" type="presOf" srcId="{DD64534B-4F5F-4D4E-B6C3-3AB61334D598}" destId="{CD585831-B3B8-4BB3-93E9-142AD28C82B6}" srcOrd="0" destOrd="0" presId="urn:microsoft.com/office/officeart/2005/8/layout/vList5"/>
    <dgm:cxn modelId="{C41A568F-220A-47FE-B794-051A92877736}" srcId="{773134C5-DCD8-4063-B28E-027C80CDD275}" destId="{A4D8F7A2-6E14-49B4-83DF-B81275CDB995}" srcOrd="3" destOrd="0" parTransId="{C72AFF7C-73E4-41E4-A304-C190EB00D6DC}" sibTransId="{6810063C-6D18-4AAB-B216-4F73D40778FD}"/>
    <dgm:cxn modelId="{0BA01E53-8685-485C-A002-5EC95341D5C7}" type="presOf" srcId="{A4D8F7A2-6E14-49B4-83DF-B81275CDB995}" destId="{829433BF-AF55-4F47-8C31-3A0B82BDFEA7}" srcOrd="0" destOrd="3" presId="urn:microsoft.com/office/officeart/2005/8/layout/vList5"/>
    <dgm:cxn modelId="{3D349DB5-427F-4CE8-9E62-4FCCCF23D687}" type="presOf" srcId="{1E43687E-08A3-4574-BFB6-4094237BB5B2}" destId="{829433BF-AF55-4F47-8C31-3A0B82BDFEA7}" srcOrd="0" destOrd="0" presId="urn:microsoft.com/office/officeart/2005/8/layout/vList5"/>
    <dgm:cxn modelId="{A9343F53-BCCB-4986-87E7-D240802FF87B}" srcId="{773134C5-DCD8-4063-B28E-027C80CDD275}" destId="{8411A75B-DF43-4DD2-90C5-813A3877B075}" srcOrd="2" destOrd="0" parTransId="{9BDFE74B-F3F4-4C99-A01E-D946007A4EF8}" sibTransId="{DFE57922-FF9E-4771-ACD2-ACA6E3DEE431}"/>
    <dgm:cxn modelId="{BE25C7F4-1859-42EF-AB50-AA73713FC5EC}" type="presOf" srcId="{8411A75B-DF43-4DD2-90C5-813A3877B075}" destId="{829433BF-AF55-4F47-8C31-3A0B82BDFEA7}" srcOrd="0" destOrd="2" presId="urn:microsoft.com/office/officeart/2005/8/layout/vList5"/>
    <dgm:cxn modelId="{6C49FA3E-49B5-43CB-AC70-1291415F765A}" srcId="{1D4E976D-18C6-4FFC-93A4-EBA7B20A80EF}" destId="{773134C5-DCD8-4063-B28E-027C80CDD275}" srcOrd="0" destOrd="0" parTransId="{1252D831-76B5-4892-BB27-CEBE88316D0C}" sibTransId="{77C86C94-21D2-4A1A-B434-EEF354E6683F}"/>
    <dgm:cxn modelId="{0A1D2310-1D40-4BD8-92C1-B69E18F5EF60}" srcId="{773134C5-DCD8-4063-B28E-027C80CDD275}" destId="{1E43687E-08A3-4574-BFB6-4094237BB5B2}" srcOrd="0" destOrd="0" parTransId="{63EA644A-9765-4746-8846-580FF2F0A603}" sibTransId="{53467D14-5F28-4B1E-93EA-13FBAB5648C6}"/>
    <dgm:cxn modelId="{58354D1D-4EE5-46C0-A2E1-D616024C1D9D}" type="presOf" srcId="{C6B9D845-16D8-4E59-9355-1699BD36AABD}" destId="{829433BF-AF55-4F47-8C31-3A0B82BDFEA7}" srcOrd="0" destOrd="1" presId="urn:microsoft.com/office/officeart/2005/8/layout/vList5"/>
    <dgm:cxn modelId="{4F187B27-0EF6-47D7-860E-07D1BA60270A}" type="presOf" srcId="{1D4E976D-18C6-4FFC-93A4-EBA7B20A80EF}" destId="{87DDEF95-0AB9-4B38-9A86-0F5E48B28673}" srcOrd="0" destOrd="0" presId="urn:microsoft.com/office/officeart/2005/8/layout/vList5"/>
    <dgm:cxn modelId="{F1514E73-DAF4-451B-91D8-66CA7AC38723}" type="presOf" srcId="{DDD3AC4E-6D9E-49E0-810A-DBDF5A804353}" destId="{EE4A58C0-D965-4472-A8B5-1EE8F7E88336}" srcOrd="0" destOrd="0" presId="urn:microsoft.com/office/officeart/2005/8/layout/vList5"/>
    <dgm:cxn modelId="{AF4D3774-6E0C-4815-8D95-D8C0754C39C1}" srcId="{1D4E976D-18C6-4FFC-93A4-EBA7B20A80EF}" destId="{DDD3AC4E-6D9E-49E0-810A-DBDF5A804353}" srcOrd="1" destOrd="0" parTransId="{BFB19BF6-C96D-4506-B865-0AAEA2B79282}" sibTransId="{F4FAA7F5-77EF-492F-9E52-126762EB0821}"/>
    <dgm:cxn modelId="{1E70FAC5-1097-4361-A9F0-31536327D5C2}" srcId="{DDD3AC4E-6D9E-49E0-810A-DBDF5A804353}" destId="{DD64534B-4F5F-4D4E-B6C3-3AB61334D598}" srcOrd="0" destOrd="0" parTransId="{C4CA5FA1-67CD-4A4E-BFF7-CBB2AC2532EA}" sibTransId="{0E04AB39-385A-490F-934E-62671265FA68}"/>
    <dgm:cxn modelId="{444ED12B-E4AB-411B-93A7-0103A5F6C14B}" type="presOf" srcId="{773134C5-DCD8-4063-B28E-027C80CDD275}" destId="{A02BEF3E-75B3-4A26-B151-D0EE4793645E}" srcOrd="0" destOrd="0" presId="urn:microsoft.com/office/officeart/2005/8/layout/vList5"/>
    <dgm:cxn modelId="{D8D2798B-219E-492E-804B-A8763472641D}" srcId="{773134C5-DCD8-4063-B28E-027C80CDD275}" destId="{C6B9D845-16D8-4E59-9355-1699BD36AABD}" srcOrd="1" destOrd="0" parTransId="{35E891CB-70B3-4A19-9687-AB496EDEDB88}" sibTransId="{32A31D99-EE8A-4770-8401-0B8917229FB6}"/>
    <dgm:cxn modelId="{136A1DA3-F923-4A8C-AB1F-744AEB7608D7}" type="presParOf" srcId="{87DDEF95-0AB9-4B38-9A86-0F5E48B28673}" destId="{C8D92E83-7C1E-4454-A47B-A41A43BFA7ED}" srcOrd="0" destOrd="0" presId="urn:microsoft.com/office/officeart/2005/8/layout/vList5"/>
    <dgm:cxn modelId="{8F74D558-3CF0-4FC8-BC0C-F4BB559E0E8D}" type="presParOf" srcId="{C8D92E83-7C1E-4454-A47B-A41A43BFA7ED}" destId="{A02BEF3E-75B3-4A26-B151-D0EE4793645E}" srcOrd="0" destOrd="0" presId="urn:microsoft.com/office/officeart/2005/8/layout/vList5"/>
    <dgm:cxn modelId="{E4D33431-5DC6-4684-B194-A6AE3CC057F9}" type="presParOf" srcId="{C8D92E83-7C1E-4454-A47B-A41A43BFA7ED}" destId="{829433BF-AF55-4F47-8C31-3A0B82BDFEA7}" srcOrd="1" destOrd="0" presId="urn:microsoft.com/office/officeart/2005/8/layout/vList5"/>
    <dgm:cxn modelId="{059333ED-6D2D-44A6-B491-98D580613684}" type="presParOf" srcId="{87DDEF95-0AB9-4B38-9A86-0F5E48B28673}" destId="{11F6E43D-9053-428E-ACEC-649BE00F4349}" srcOrd="1" destOrd="0" presId="urn:microsoft.com/office/officeart/2005/8/layout/vList5"/>
    <dgm:cxn modelId="{DA7636F2-AE27-41EE-9740-533095AC9D5F}" type="presParOf" srcId="{87DDEF95-0AB9-4B38-9A86-0F5E48B28673}" destId="{3C5EE91F-BFD4-42FE-8CE1-E9BE98EF7C5E}" srcOrd="2" destOrd="0" presId="urn:microsoft.com/office/officeart/2005/8/layout/vList5"/>
    <dgm:cxn modelId="{F4FD6B38-C94F-443E-8ABD-2B4616A1B929}" type="presParOf" srcId="{3C5EE91F-BFD4-42FE-8CE1-E9BE98EF7C5E}" destId="{EE4A58C0-D965-4472-A8B5-1EE8F7E88336}" srcOrd="0" destOrd="0" presId="urn:microsoft.com/office/officeart/2005/8/layout/vList5"/>
    <dgm:cxn modelId="{26956F8A-E871-45D3-9700-20AE3E93C544}" type="presParOf" srcId="{3C5EE91F-BFD4-42FE-8CE1-E9BE98EF7C5E}" destId="{CD585831-B3B8-4BB3-93E9-142AD28C82B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04BF22C-F252-47A8-B01A-B7274357F953}" type="presOf" srcId="{D97D363F-6500-41AA-9BAE-42A7C9AC1D6D}" destId="{BADEC352-70B6-41D8-B985-93FB20664EAA}" srcOrd="0" destOrd="0" presId="urn:microsoft.com/office/officeart/2005/8/layout/list1"/>
    <dgm:cxn modelId="{6018707B-4739-4F75-8906-89E013E3184C}" type="presOf" srcId="{D97D363F-6500-41AA-9BAE-42A7C9AC1D6D}" destId="{554918E7-3FD1-46CC-B00B-34E4853DFAD7}" srcOrd="1" destOrd="0" presId="urn:microsoft.com/office/officeart/2005/8/layout/list1"/>
    <dgm:cxn modelId="{73CC02B8-67A4-4320-8691-521F5C22A7AA}" type="presOf" srcId="{3DA80B08-70AA-4DC9-A514-813A37D616A2}" destId="{3A0D1B5D-B96B-472D-BBBA-0E667CDE40AE}" srcOrd="0" destOrd="0" presId="urn:microsoft.com/office/officeart/2005/8/layout/list1"/>
    <dgm:cxn modelId="{B407A6AE-CA5D-4BF5-8067-A43379FAB2A4}" type="presOf" srcId="{B12E120F-D64F-4AEB-9E86-1A30209F9EF4}" destId="{9B8C720C-F75A-4E2A-9E80-5A1055F7B823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846C6D6D-0709-4164-BAC8-0E80582A6887}" type="presParOf" srcId="{3A0D1B5D-B96B-472D-BBBA-0E667CDE40AE}" destId="{C3C7BFEA-A9FD-4770-A0ED-2E91CD32A334}" srcOrd="0" destOrd="0" presId="urn:microsoft.com/office/officeart/2005/8/layout/list1"/>
    <dgm:cxn modelId="{8D35DC2F-1F38-4537-B982-FB076D29F5D4}" type="presParOf" srcId="{C3C7BFEA-A9FD-4770-A0ED-2E91CD32A334}" destId="{BADEC352-70B6-41D8-B985-93FB20664EAA}" srcOrd="0" destOrd="0" presId="urn:microsoft.com/office/officeart/2005/8/layout/list1"/>
    <dgm:cxn modelId="{6038C5D4-9156-4ED5-8AB1-9909AE1AC9FB}" type="presParOf" srcId="{C3C7BFEA-A9FD-4770-A0ED-2E91CD32A334}" destId="{554918E7-3FD1-46CC-B00B-34E4853DFAD7}" srcOrd="1" destOrd="0" presId="urn:microsoft.com/office/officeart/2005/8/layout/list1"/>
    <dgm:cxn modelId="{BDBAD1F9-6B82-4E8B-B899-3CFDADFBD698}" type="presParOf" srcId="{3A0D1B5D-B96B-472D-BBBA-0E667CDE40AE}" destId="{7671F3F9-118F-47D9-8FA3-E5CBBAEC8A40}" srcOrd="1" destOrd="0" presId="urn:microsoft.com/office/officeart/2005/8/layout/list1"/>
    <dgm:cxn modelId="{D17B6634-C8F4-42C7-BA4C-3DE50D61DDC7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95AA895-4C0A-423A-B86D-40FDBA33DBA7}" type="doc">
      <dgm:prSet loTypeId="urn:microsoft.com/office/officeart/2005/8/layout/cycle4#1" loCatId="matrix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2C0025BC-194F-40A3-9EEC-98A333E448D1}">
      <dgm:prSet phldrT="[Text]" custT="1"/>
      <dgm:spPr/>
      <dgm:t>
        <a:bodyPr/>
        <a:lstStyle/>
        <a:p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Selektif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400" dirty="0">
            <a:solidFill>
              <a:schemeClr val="tx1"/>
            </a:solidFill>
          </a:endParaRPr>
        </a:p>
      </dgm:t>
    </dgm:pt>
    <dgm:pt modelId="{5EBBF436-9A07-4752-AE4D-86FF0911EF85}" type="parTrans" cxnId="{BBDC69FE-BAF2-4290-A15A-EE0FC3E01FAA}">
      <dgm:prSet/>
      <dgm:spPr/>
      <dgm:t>
        <a:bodyPr/>
        <a:lstStyle/>
        <a:p>
          <a:endParaRPr lang="id-ID"/>
        </a:p>
      </dgm:t>
    </dgm:pt>
    <dgm:pt modelId="{EBBE5ED2-822A-4F19-B011-4CCD3294CB5A}" type="sibTrans" cxnId="{BBDC69FE-BAF2-4290-A15A-EE0FC3E01FAA}">
      <dgm:prSet/>
      <dgm:spPr/>
      <dgm:t>
        <a:bodyPr/>
        <a:lstStyle/>
        <a:p>
          <a:endParaRPr lang="id-ID"/>
        </a:p>
      </dgm:t>
    </dgm:pt>
    <dgm:pt modelId="{458AE578-BAE8-415F-A39F-2F33E484B0EE}">
      <dgm:prSet phldrT="[Text]" custT="1"/>
      <dgm:spPr/>
      <dgm:t>
        <a:bodyPr/>
        <a:lstStyle/>
        <a:p>
          <a:r>
            <a:rPr lang="en-US" sz="1400" dirty="0" err="1" smtClean="0">
              <a:latin typeface="Arial Rounded MT Bold" panose="020F0704030504030204" pitchFamily="34" charset="0"/>
            </a:rPr>
            <a:t>hanya</a:t>
          </a:r>
          <a:r>
            <a:rPr lang="en-US" sz="1400" dirty="0" smtClean="0"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latin typeface="Arial Rounded MT Bold" panose="020F0704030504030204" pitchFamily="34" charset="0"/>
            </a:rPr>
            <a:t>kepentingan</a:t>
          </a:r>
          <a:r>
            <a:rPr lang="en-US" sz="1400" dirty="0" smtClean="0">
              <a:latin typeface="Arial Rounded MT Bold" panose="020F0704030504030204" pitchFamily="34" charset="0"/>
            </a:rPr>
            <a:t> yang </a:t>
          </a:r>
          <a:r>
            <a:rPr lang="en-US" sz="1400" dirty="0" err="1" smtClean="0">
              <a:latin typeface="Arial Rounded MT Bold" panose="020F0704030504030204" pitchFamily="34" charset="0"/>
            </a:rPr>
            <a:t>sangat</a:t>
          </a:r>
          <a:r>
            <a:rPr lang="en-US" sz="1400" dirty="0" smtClean="0"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latin typeface="Arial Rounded MT Bold" panose="020F0704030504030204" pitchFamily="34" charset="0"/>
            </a:rPr>
            <a:t>tinggi</a:t>
          </a:r>
          <a:r>
            <a:rPr lang="en-US" sz="1400" dirty="0" smtClean="0"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latin typeface="Arial Rounded MT Bold" panose="020F0704030504030204" pitchFamily="34" charset="0"/>
            </a:rPr>
            <a:t>dan</a:t>
          </a:r>
          <a:r>
            <a:rPr lang="en-US" sz="1400" dirty="0" smtClean="0"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latin typeface="Arial Rounded MT Bold" panose="020F0704030504030204" pitchFamily="34" charset="0"/>
            </a:rPr>
            <a:t>prioritas</a:t>
          </a:r>
          <a:endParaRPr lang="id-ID" sz="1400" dirty="0"/>
        </a:p>
      </dgm:t>
    </dgm:pt>
    <dgm:pt modelId="{9E87AE3F-BD56-4E6D-954E-388AE8F1A687}" type="parTrans" cxnId="{6751B6C3-1488-4988-89EB-5831480F8F62}">
      <dgm:prSet/>
      <dgm:spPr/>
      <dgm:t>
        <a:bodyPr/>
        <a:lstStyle/>
        <a:p>
          <a:endParaRPr lang="id-ID"/>
        </a:p>
      </dgm:t>
    </dgm:pt>
    <dgm:pt modelId="{5D964A1F-87A3-4796-BBA5-72E82AA5CEB1}" type="sibTrans" cxnId="{6751B6C3-1488-4988-89EB-5831480F8F62}">
      <dgm:prSet/>
      <dgm:spPr/>
      <dgm:t>
        <a:bodyPr/>
        <a:lstStyle/>
        <a:p>
          <a:endParaRPr lang="id-ID"/>
        </a:p>
      </dgm:t>
    </dgm:pt>
    <dgm:pt modelId="{3327519C-109B-436B-B954-5F82A6E5B5DE}">
      <dgm:prSet phldrT="[Text]" custT="1"/>
      <dgm:spPr/>
      <dgm:t>
        <a:bodyPr/>
        <a:lstStyle/>
        <a:p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Ketersediaan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anggaran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dan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kesesuaian</a:t>
          </a:r>
          <a:r>
            <a:rPr lang="id-ID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400" dirty="0">
            <a:solidFill>
              <a:schemeClr val="tx1"/>
            </a:solidFill>
          </a:endParaRPr>
        </a:p>
      </dgm:t>
    </dgm:pt>
    <dgm:pt modelId="{7651DC79-8241-47E0-BE6F-37577BA5BFE8}" type="parTrans" cxnId="{735FF65A-521D-4F3D-A032-E873D414A7A1}">
      <dgm:prSet/>
      <dgm:spPr/>
      <dgm:t>
        <a:bodyPr/>
        <a:lstStyle/>
        <a:p>
          <a:endParaRPr lang="id-ID"/>
        </a:p>
      </dgm:t>
    </dgm:pt>
    <dgm:pt modelId="{C6CC111C-15F6-438E-B820-BC09FA2A691D}" type="sibTrans" cxnId="{735FF65A-521D-4F3D-A032-E873D414A7A1}">
      <dgm:prSet/>
      <dgm:spPr/>
      <dgm:t>
        <a:bodyPr/>
        <a:lstStyle/>
        <a:p>
          <a:endParaRPr lang="id-ID"/>
        </a:p>
      </dgm:t>
    </dgm:pt>
    <dgm:pt modelId="{F927971A-3A76-4859-AC8B-5C0E74B719BE}">
      <dgm:prSet phldrT="[Text]" custT="1"/>
      <dgm:spPr/>
      <dgm:t>
        <a:bodyPr/>
        <a:lstStyle/>
        <a:p>
          <a:r>
            <a:rPr lang="id-ID" sz="1400" dirty="0" smtClean="0">
              <a:latin typeface="Arial Rounded MT Bold" panose="020F0704030504030204" pitchFamily="34" charset="0"/>
            </a:rPr>
            <a:t>RAB dan Tarif</a:t>
          </a:r>
          <a:endParaRPr lang="id-ID" sz="1400" dirty="0">
            <a:latin typeface="Arial Rounded MT Bold" panose="020F0704030504030204" pitchFamily="34" charset="0"/>
          </a:endParaRPr>
        </a:p>
      </dgm:t>
    </dgm:pt>
    <dgm:pt modelId="{433D7CD1-FF93-43F6-8EC1-D978E86502A1}" type="parTrans" cxnId="{788CE1EF-558B-4A6F-9EFC-3CA2406802DC}">
      <dgm:prSet/>
      <dgm:spPr/>
      <dgm:t>
        <a:bodyPr/>
        <a:lstStyle/>
        <a:p>
          <a:endParaRPr lang="id-ID"/>
        </a:p>
      </dgm:t>
    </dgm:pt>
    <dgm:pt modelId="{C6719CE5-D22C-47CA-843B-76CFA61DF998}" type="sibTrans" cxnId="{788CE1EF-558B-4A6F-9EFC-3CA2406802DC}">
      <dgm:prSet/>
      <dgm:spPr/>
      <dgm:t>
        <a:bodyPr/>
        <a:lstStyle/>
        <a:p>
          <a:endParaRPr lang="id-ID"/>
        </a:p>
      </dgm:t>
    </dgm:pt>
    <dgm:pt modelId="{722DF129-5512-4143-90EE-83EEDBBD4385}">
      <dgm:prSet phldrT="[Text]" custT="1"/>
      <dgm:spPr/>
      <dgm:t>
        <a:bodyPr/>
        <a:lstStyle/>
        <a:p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Efisiensi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penggunaan</a:t>
          </a:r>
          <a:r>
            <a:rPr lang="en-US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belanja</a:t>
          </a:r>
          <a:endParaRPr lang="id-ID" sz="1400" dirty="0">
            <a:solidFill>
              <a:schemeClr val="tx1"/>
            </a:solidFill>
          </a:endParaRPr>
        </a:p>
      </dgm:t>
    </dgm:pt>
    <dgm:pt modelId="{07BB683C-074D-4529-B845-5E10EB90D0AC}" type="parTrans" cxnId="{5293B5D8-C723-4D83-9AA2-12130957030B}">
      <dgm:prSet/>
      <dgm:spPr/>
      <dgm:t>
        <a:bodyPr/>
        <a:lstStyle/>
        <a:p>
          <a:endParaRPr lang="id-ID"/>
        </a:p>
      </dgm:t>
    </dgm:pt>
    <dgm:pt modelId="{B8771C66-1B56-47B1-83FD-FC64519B0D2E}" type="sibTrans" cxnId="{5293B5D8-C723-4D83-9AA2-12130957030B}">
      <dgm:prSet/>
      <dgm:spPr/>
      <dgm:t>
        <a:bodyPr/>
        <a:lstStyle/>
        <a:p>
          <a:endParaRPr lang="id-ID"/>
        </a:p>
      </dgm:t>
    </dgm:pt>
    <dgm:pt modelId="{CD545AC6-C944-48A7-9800-9BDAFFAE11B6}">
      <dgm:prSet phldrT="[Text]" custT="1"/>
      <dgm:spPr/>
      <dgm:t>
        <a:bodyPr/>
        <a:lstStyle/>
        <a:p>
          <a:r>
            <a:rPr lang="id-ID" sz="1400" dirty="0" smtClean="0">
              <a:latin typeface="Arial Rounded MT Bold" panose="020F0704030504030204" pitchFamily="34" charset="0"/>
            </a:rPr>
            <a:t>Standar tarif</a:t>
          </a:r>
          <a:endParaRPr lang="id-ID" sz="1400" dirty="0">
            <a:latin typeface="Arial Rounded MT Bold" panose="020F0704030504030204" pitchFamily="34" charset="0"/>
          </a:endParaRPr>
        </a:p>
      </dgm:t>
    </dgm:pt>
    <dgm:pt modelId="{16FA5E14-B109-4C4B-8D56-8AD3C5558A9A}" type="parTrans" cxnId="{CFDC5117-5474-4A19-8D5B-F90C8F0A3F67}">
      <dgm:prSet/>
      <dgm:spPr/>
      <dgm:t>
        <a:bodyPr/>
        <a:lstStyle/>
        <a:p>
          <a:endParaRPr lang="id-ID"/>
        </a:p>
      </dgm:t>
    </dgm:pt>
    <dgm:pt modelId="{A32C6204-C093-42D7-A637-6626CF20FEB2}" type="sibTrans" cxnId="{CFDC5117-5474-4A19-8D5B-F90C8F0A3F67}">
      <dgm:prSet/>
      <dgm:spPr/>
      <dgm:t>
        <a:bodyPr/>
        <a:lstStyle/>
        <a:p>
          <a:endParaRPr lang="id-ID"/>
        </a:p>
      </dgm:t>
    </dgm:pt>
    <dgm:pt modelId="{B75ACA8B-3DB4-49AC-ACF8-53BEE7B10838}">
      <dgm:prSet phldrT="[Text]" custT="1"/>
      <dgm:spPr/>
      <dgm:t>
        <a:bodyPr/>
        <a:lstStyle/>
        <a:p>
          <a:r>
            <a:rPr lang="en-US" sz="14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Akuntabilitas</a:t>
          </a:r>
          <a:r>
            <a:rPr lang="en-US" sz="16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600" dirty="0">
            <a:solidFill>
              <a:schemeClr val="tx1"/>
            </a:solidFill>
          </a:endParaRPr>
        </a:p>
      </dgm:t>
    </dgm:pt>
    <dgm:pt modelId="{C1260BDC-AF9F-4BA8-A070-AAE1F59A92F5}" type="parTrans" cxnId="{D515007D-021E-4A0E-96D3-7AFEF077D1EC}">
      <dgm:prSet/>
      <dgm:spPr/>
      <dgm:t>
        <a:bodyPr/>
        <a:lstStyle/>
        <a:p>
          <a:endParaRPr lang="id-ID"/>
        </a:p>
      </dgm:t>
    </dgm:pt>
    <dgm:pt modelId="{9CA1A230-DB26-4F32-BEC4-970CA708CB73}" type="sibTrans" cxnId="{D515007D-021E-4A0E-96D3-7AFEF077D1EC}">
      <dgm:prSet/>
      <dgm:spPr/>
      <dgm:t>
        <a:bodyPr/>
        <a:lstStyle/>
        <a:p>
          <a:endParaRPr lang="id-ID"/>
        </a:p>
      </dgm:t>
    </dgm:pt>
    <dgm:pt modelId="{C5432697-7E2A-4D65-BD42-DA3A6255DBF8}">
      <dgm:prSet phldrT="[Text]" custT="1"/>
      <dgm:spPr/>
      <dgm:t>
        <a:bodyPr/>
        <a:lstStyle/>
        <a:p>
          <a:r>
            <a:rPr lang="id-ID" sz="1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Terdapat bukti/dokumen</a:t>
          </a:r>
          <a:endParaRPr lang="id-ID" sz="1400" dirty="0">
            <a:solidFill>
              <a:schemeClr val="tx1"/>
            </a:solidFill>
            <a:latin typeface="Arial Rounded MT Bold" panose="020F0704030504030204" pitchFamily="34" charset="0"/>
          </a:endParaRPr>
        </a:p>
      </dgm:t>
    </dgm:pt>
    <dgm:pt modelId="{39A0266C-ADB6-456C-B283-9B68264F1A2C}" type="parTrans" cxnId="{11966FC4-B2C0-4568-91EA-8CC5C4A93C5E}">
      <dgm:prSet/>
      <dgm:spPr/>
      <dgm:t>
        <a:bodyPr/>
        <a:lstStyle/>
        <a:p>
          <a:endParaRPr lang="id-ID"/>
        </a:p>
      </dgm:t>
    </dgm:pt>
    <dgm:pt modelId="{8109EC98-03FC-433B-81FB-4D696310A29C}" type="sibTrans" cxnId="{11966FC4-B2C0-4568-91EA-8CC5C4A93C5E}">
      <dgm:prSet/>
      <dgm:spPr/>
      <dgm:t>
        <a:bodyPr/>
        <a:lstStyle/>
        <a:p>
          <a:endParaRPr lang="id-ID"/>
        </a:p>
      </dgm:t>
    </dgm:pt>
    <dgm:pt modelId="{B4FF981B-C45C-415B-9FD6-FBA90900A82B}">
      <dgm:prSet phldrT="[Text]"/>
      <dgm:spPr/>
      <dgm:t>
        <a:bodyPr/>
        <a:lstStyle/>
        <a:p>
          <a:endParaRPr lang="id-ID" sz="1200" dirty="0">
            <a:latin typeface="Arial Rounded MT Bold" panose="020F0704030504030204" pitchFamily="34" charset="0"/>
          </a:endParaRPr>
        </a:p>
      </dgm:t>
    </dgm:pt>
    <dgm:pt modelId="{53680D91-0245-4C75-A44A-D5249A27974E}" type="parTrans" cxnId="{DDC4FBC4-155E-4775-A321-4C6E4799A984}">
      <dgm:prSet/>
      <dgm:spPr/>
      <dgm:t>
        <a:bodyPr/>
        <a:lstStyle/>
        <a:p>
          <a:endParaRPr lang="id-ID"/>
        </a:p>
      </dgm:t>
    </dgm:pt>
    <dgm:pt modelId="{A8CB04A6-78F9-48E1-BFA6-E2D585ED6D7E}" type="sibTrans" cxnId="{DDC4FBC4-155E-4775-A321-4C6E4799A984}">
      <dgm:prSet/>
      <dgm:spPr/>
      <dgm:t>
        <a:bodyPr/>
        <a:lstStyle/>
        <a:p>
          <a:endParaRPr lang="id-ID"/>
        </a:p>
      </dgm:t>
    </dgm:pt>
    <dgm:pt modelId="{8CB0541A-0F02-4915-BCA1-1F94D92E7440}">
      <dgm:prSet phldrT="[Text]" custT="1"/>
      <dgm:spPr/>
      <dgm:t>
        <a:bodyPr/>
        <a:lstStyle/>
        <a:p>
          <a:endParaRPr lang="id-ID" sz="1400" dirty="0">
            <a:latin typeface="Arial Rounded MT Bold" panose="020F0704030504030204" pitchFamily="34" charset="0"/>
          </a:endParaRPr>
        </a:p>
      </dgm:t>
    </dgm:pt>
    <dgm:pt modelId="{E73C9BDC-DF05-41B8-B6CC-4A529CBF3391}" type="parTrans" cxnId="{4062287A-F470-43BF-92A4-5B6A4C20E49D}">
      <dgm:prSet/>
      <dgm:spPr/>
      <dgm:t>
        <a:bodyPr/>
        <a:lstStyle/>
        <a:p>
          <a:endParaRPr lang="id-ID"/>
        </a:p>
      </dgm:t>
    </dgm:pt>
    <dgm:pt modelId="{B1737964-8498-4BA3-A5BC-2025843A6EE7}" type="sibTrans" cxnId="{4062287A-F470-43BF-92A4-5B6A4C20E49D}">
      <dgm:prSet/>
      <dgm:spPr/>
      <dgm:t>
        <a:bodyPr/>
        <a:lstStyle/>
        <a:p>
          <a:endParaRPr lang="id-ID"/>
        </a:p>
      </dgm:t>
    </dgm:pt>
    <dgm:pt modelId="{F040CEA8-1F3A-4D40-BF5A-1F78B49C69DA}" type="pres">
      <dgm:prSet presAssocID="{895AA895-4C0A-423A-B86D-40FDBA33DBA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2A0617E-74E2-4F81-9743-1B76602415FD}" type="pres">
      <dgm:prSet presAssocID="{895AA895-4C0A-423A-B86D-40FDBA33DBA7}" presName="children" presStyleCnt="0"/>
      <dgm:spPr/>
    </dgm:pt>
    <dgm:pt modelId="{82D821B8-9E23-4D72-830D-600232E70987}" type="pres">
      <dgm:prSet presAssocID="{895AA895-4C0A-423A-B86D-40FDBA33DBA7}" presName="child1group" presStyleCnt="0"/>
      <dgm:spPr/>
    </dgm:pt>
    <dgm:pt modelId="{434EAE98-58E7-4B56-AEF7-88AF465A4131}" type="pres">
      <dgm:prSet presAssocID="{895AA895-4C0A-423A-B86D-40FDBA33DBA7}" presName="child1" presStyleLbl="bgAcc1" presStyleIdx="0" presStyleCnt="4"/>
      <dgm:spPr/>
      <dgm:t>
        <a:bodyPr/>
        <a:lstStyle/>
        <a:p>
          <a:endParaRPr lang="id-ID"/>
        </a:p>
      </dgm:t>
    </dgm:pt>
    <dgm:pt modelId="{2E63E730-FD4B-4EF3-9037-69BE2F54F6B1}" type="pres">
      <dgm:prSet presAssocID="{895AA895-4C0A-423A-B86D-40FDBA33DBA7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DA38B83-7F48-4085-8761-51DA7393A843}" type="pres">
      <dgm:prSet presAssocID="{895AA895-4C0A-423A-B86D-40FDBA33DBA7}" presName="child2group" presStyleCnt="0"/>
      <dgm:spPr/>
    </dgm:pt>
    <dgm:pt modelId="{6578203D-C501-4B68-8F99-75A3D1315F95}" type="pres">
      <dgm:prSet presAssocID="{895AA895-4C0A-423A-B86D-40FDBA33DBA7}" presName="child2" presStyleLbl="bgAcc1" presStyleIdx="1" presStyleCnt="4"/>
      <dgm:spPr/>
      <dgm:t>
        <a:bodyPr/>
        <a:lstStyle/>
        <a:p>
          <a:endParaRPr lang="id-ID"/>
        </a:p>
      </dgm:t>
    </dgm:pt>
    <dgm:pt modelId="{776BA428-DD8D-4712-A587-D6BFFBA44E15}" type="pres">
      <dgm:prSet presAssocID="{895AA895-4C0A-423A-B86D-40FDBA33DBA7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00677B6-FC4A-428E-8F5F-CBA567D15C93}" type="pres">
      <dgm:prSet presAssocID="{895AA895-4C0A-423A-B86D-40FDBA33DBA7}" presName="child3group" presStyleCnt="0"/>
      <dgm:spPr/>
    </dgm:pt>
    <dgm:pt modelId="{3B0F4A1E-6A09-4DCE-863C-63541CC14AB3}" type="pres">
      <dgm:prSet presAssocID="{895AA895-4C0A-423A-B86D-40FDBA33DBA7}" presName="child3" presStyleLbl="bgAcc1" presStyleIdx="2" presStyleCnt="4" custLinFactNeighborX="-1877" custLinFactNeighborY="-5536"/>
      <dgm:spPr/>
      <dgm:t>
        <a:bodyPr/>
        <a:lstStyle/>
        <a:p>
          <a:endParaRPr lang="id-ID"/>
        </a:p>
      </dgm:t>
    </dgm:pt>
    <dgm:pt modelId="{EF5772CA-986A-426B-9EB0-3A745EC2B381}" type="pres">
      <dgm:prSet presAssocID="{895AA895-4C0A-423A-B86D-40FDBA33DBA7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A8ECA7E-29CC-4434-90D9-F6C5850AEE43}" type="pres">
      <dgm:prSet presAssocID="{895AA895-4C0A-423A-B86D-40FDBA33DBA7}" presName="child4group" presStyleCnt="0"/>
      <dgm:spPr/>
    </dgm:pt>
    <dgm:pt modelId="{28C38A6C-D8FD-4494-B759-EEE09472F4CE}" type="pres">
      <dgm:prSet presAssocID="{895AA895-4C0A-423A-B86D-40FDBA33DBA7}" presName="child4" presStyleLbl="bgAcc1" presStyleIdx="3" presStyleCnt="4"/>
      <dgm:spPr/>
      <dgm:t>
        <a:bodyPr/>
        <a:lstStyle/>
        <a:p>
          <a:endParaRPr lang="id-ID"/>
        </a:p>
      </dgm:t>
    </dgm:pt>
    <dgm:pt modelId="{841649E0-D987-420A-8738-97C683BCB9EC}" type="pres">
      <dgm:prSet presAssocID="{895AA895-4C0A-423A-B86D-40FDBA33DBA7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64B6490-703E-46D5-830C-FAA138B28314}" type="pres">
      <dgm:prSet presAssocID="{895AA895-4C0A-423A-B86D-40FDBA33DBA7}" presName="childPlaceholder" presStyleCnt="0"/>
      <dgm:spPr/>
    </dgm:pt>
    <dgm:pt modelId="{923850B9-1987-4F53-AA54-185D3BDED0E8}" type="pres">
      <dgm:prSet presAssocID="{895AA895-4C0A-423A-B86D-40FDBA33DBA7}" presName="circle" presStyleCnt="0"/>
      <dgm:spPr/>
    </dgm:pt>
    <dgm:pt modelId="{5A8167C3-AB0A-49FB-9B7E-96C593CBB511}" type="pres">
      <dgm:prSet presAssocID="{895AA895-4C0A-423A-B86D-40FDBA33DBA7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46C4AE4-B9F6-4076-8823-77204D8EB4CA}" type="pres">
      <dgm:prSet presAssocID="{895AA895-4C0A-423A-B86D-40FDBA33DBA7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707042B-6842-4B70-A711-9AECFBD4E2B6}" type="pres">
      <dgm:prSet presAssocID="{895AA895-4C0A-423A-B86D-40FDBA33DBA7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832DE69-464F-4FF9-A042-3A18DAF6E8A3}" type="pres">
      <dgm:prSet presAssocID="{895AA895-4C0A-423A-B86D-40FDBA33DBA7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2A92ED-9D63-4845-89AE-4E169F5AD700}" type="pres">
      <dgm:prSet presAssocID="{895AA895-4C0A-423A-B86D-40FDBA33DBA7}" presName="quadrantPlaceholder" presStyleCnt="0"/>
      <dgm:spPr/>
    </dgm:pt>
    <dgm:pt modelId="{2160522E-494F-4A37-8027-1041CA11A1FC}" type="pres">
      <dgm:prSet presAssocID="{895AA895-4C0A-423A-B86D-40FDBA33DBA7}" presName="center1" presStyleLbl="fgShp" presStyleIdx="0" presStyleCnt="2"/>
      <dgm:spPr/>
    </dgm:pt>
    <dgm:pt modelId="{2DBBA0EB-6881-4468-8FCC-7CE6E5C4B50A}" type="pres">
      <dgm:prSet presAssocID="{895AA895-4C0A-423A-B86D-40FDBA33DBA7}" presName="center2" presStyleLbl="fgShp" presStyleIdx="1" presStyleCnt="2"/>
      <dgm:spPr/>
    </dgm:pt>
  </dgm:ptLst>
  <dgm:cxnLst>
    <dgm:cxn modelId="{ACAE23D2-8DF3-4982-8409-29C09F009C42}" type="presOf" srcId="{8CB0541A-0F02-4915-BCA1-1F94D92E7440}" destId="{6578203D-C501-4B68-8F99-75A3D1315F95}" srcOrd="0" destOrd="0" presId="urn:microsoft.com/office/officeart/2005/8/layout/cycle4#1"/>
    <dgm:cxn modelId="{6780B9F3-9DBD-4532-97B5-A485D91AC932}" type="presOf" srcId="{722DF129-5512-4143-90EE-83EEDBBD4385}" destId="{4707042B-6842-4B70-A711-9AECFBD4E2B6}" srcOrd="0" destOrd="0" presId="urn:microsoft.com/office/officeart/2005/8/layout/cycle4#1"/>
    <dgm:cxn modelId="{407A932B-5D03-4B11-8843-13E0342D43DD}" type="presOf" srcId="{C5432697-7E2A-4D65-BD42-DA3A6255DBF8}" destId="{28C38A6C-D8FD-4494-B759-EEE09472F4CE}" srcOrd="0" destOrd="0" presId="urn:microsoft.com/office/officeart/2005/8/layout/cycle4#1"/>
    <dgm:cxn modelId="{DC8AC481-B1BE-4E56-BA91-CED7D031A421}" type="presOf" srcId="{CD545AC6-C944-48A7-9800-9BDAFFAE11B6}" destId="{3B0F4A1E-6A09-4DCE-863C-63541CC14AB3}" srcOrd="0" destOrd="1" presId="urn:microsoft.com/office/officeart/2005/8/layout/cycle4#1"/>
    <dgm:cxn modelId="{735FF65A-521D-4F3D-A032-E873D414A7A1}" srcId="{895AA895-4C0A-423A-B86D-40FDBA33DBA7}" destId="{3327519C-109B-436B-B954-5F82A6E5B5DE}" srcOrd="1" destOrd="0" parTransId="{7651DC79-8241-47E0-BE6F-37577BA5BFE8}" sibTransId="{C6CC111C-15F6-438E-B820-BC09FA2A691D}"/>
    <dgm:cxn modelId="{023B4794-B55F-4735-A921-6EB1922E6FDC}" type="presOf" srcId="{CD545AC6-C944-48A7-9800-9BDAFFAE11B6}" destId="{EF5772CA-986A-426B-9EB0-3A745EC2B381}" srcOrd="1" destOrd="1" presId="urn:microsoft.com/office/officeart/2005/8/layout/cycle4#1"/>
    <dgm:cxn modelId="{11966FC4-B2C0-4568-91EA-8CC5C4A93C5E}" srcId="{B75ACA8B-3DB4-49AC-ACF8-53BEE7B10838}" destId="{C5432697-7E2A-4D65-BD42-DA3A6255DBF8}" srcOrd="0" destOrd="0" parTransId="{39A0266C-ADB6-456C-B283-9B68264F1A2C}" sibTransId="{8109EC98-03FC-433B-81FB-4D696310A29C}"/>
    <dgm:cxn modelId="{BBDC69FE-BAF2-4290-A15A-EE0FC3E01FAA}" srcId="{895AA895-4C0A-423A-B86D-40FDBA33DBA7}" destId="{2C0025BC-194F-40A3-9EEC-98A333E448D1}" srcOrd="0" destOrd="0" parTransId="{5EBBF436-9A07-4752-AE4D-86FF0911EF85}" sibTransId="{EBBE5ED2-822A-4F19-B011-4CCD3294CB5A}"/>
    <dgm:cxn modelId="{3F1AAEEF-9D03-49F2-8A2B-B756428B59FD}" type="presOf" srcId="{F927971A-3A76-4859-AC8B-5C0E74B719BE}" destId="{6578203D-C501-4B68-8F99-75A3D1315F95}" srcOrd="0" destOrd="1" presId="urn:microsoft.com/office/officeart/2005/8/layout/cycle4#1"/>
    <dgm:cxn modelId="{BB90F6B3-1C80-443F-A9A9-5864B8527B5C}" type="presOf" srcId="{458AE578-BAE8-415F-A39F-2F33E484B0EE}" destId="{2E63E730-FD4B-4EF3-9037-69BE2F54F6B1}" srcOrd="1" destOrd="0" presId="urn:microsoft.com/office/officeart/2005/8/layout/cycle4#1"/>
    <dgm:cxn modelId="{4062287A-F470-43BF-92A4-5B6A4C20E49D}" srcId="{3327519C-109B-436B-B954-5F82A6E5B5DE}" destId="{8CB0541A-0F02-4915-BCA1-1F94D92E7440}" srcOrd="0" destOrd="0" parTransId="{E73C9BDC-DF05-41B8-B6CC-4A529CBF3391}" sibTransId="{B1737964-8498-4BA3-A5BC-2025843A6EE7}"/>
    <dgm:cxn modelId="{9467FBDC-28B5-473A-80B1-70FD96A30EC8}" type="presOf" srcId="{8CB0541A-0F02-4915-BCA1-1F94D92E7440}" destId="{776BA428-DD8D-4712-A587-D6BFFBA44E15}" srcOrd="1" destOrd="0" presId="urn:microsoft.com/office/officeart/2005/8/layout/cycle4#1"/>
    <dgm:cxn modelId="{1F52C55E-18C7-49BD-94AF-1C2EF37AAA1B}" type="presOf" srcId="{C5432697-7E2A-4D65-BD42-DA3A6255DBF8}" destId="{841649E0-D987-420A-8738-97C683BCB9EC}" srcOrd="1" destOrd="0" presId="urn:microsoft.com/office/officeart/2005/8/layout/cycle4#1"/>
    <dgm:cxn modelId="{5EA046FB-F680-408F-936B-30092ADEB3B7}" type="presOf" srcId="{895AA895-4C0A-423A-B86D-40FDBA33DBA7}" destId="{F040CEA8-1F3A-4D40-BF5A-1F78B49C69DA}" srcOrd="0" destOrd="0" presId="urn:microsoft.com/office/officeart/2005/8/layout/cycle4#1"/>
    <dgm:cxn modelId="{6751B6C3-1488-4988-89EB-5831480F8F62}" srcId="{2C0025BC-194F-40A3-9EEC-98A333E448D1}" destId="{458AE578-BAE8-415F-A39F-2F33E484B0EE}" srcOrd="0" destOrd="0" parTransId="{9E87AE3F-BD56-4E6D-954E-388AE8F1A687}" sibTransId="{5D964A1F-87A3-4796-BBA5-72E82AA5CEB1}"/>
    <dgm:cxn modelId="{504E1F09-972D-4194-8C4A-85A831321BC2}" type="presOf" srcId="{B4FF981B-C45C-415B-9FD6-FBA90900A82B}" destId="{EF5772CA-986A-426B-9EB0-3A745EC2B381}" srcOrd="1" destOrd="0" presId="urn:microsoft.com/office/officeart/2005/8/layout/cycle4#1"/>
    <dgm:cxn modelId="{F3425C28-EF03-4887-8B55-C22F88454B8E}" type="presOf" srcId="{2C0025BC-194F-40A3-9EEC-98A333E448D1}" destId="{5A8167C3-AB0A-49FB-9B7E-96C593CBB511}" srcOrd="0" destOrd="0" presId="urn:microsoft.com/office/officeart/2005/8/layout/cycle4#1"/>
    <dgm:cxn modelId="{788CE1EF-558B-4A6F-9EFC-3CA2406802DC}" srcId="{3327519C-109B-436B-B954-5F82A6E5B5DE}" destId="{F927971A-3A76-4859-AC8B-5C0E74B719BE}" srcOrd="1" destOrd="0" parTransId="{433D7CD1-FF93-43F6-8EC1-D978E86502A1}" sibTransId="{C6719CE5-D22C-47CA-843B-76CFA61DF998}"/>
    <dgm:cxn modelId="{DDC4FBC4-155E-4775-A321-4C6E4799A984}" srcId="{722DF129-5512-4143-90EE-83EEDBBD4385}" destId="{B4FF981B-C45C-415B-9FD6-FBA90900A82B}" srcOrd="0" destOrd="0" parTransId="{53680D91-0245-4C75-A44A-D5249A27974E}" sibTransId="{A8CB04A6-78F9-48E1-BFA6-E2D585ED6D7E}"/>
    <dgm:cxn modelId="{4730776B-AFD4-44E3-859C-AAC76272663B}" type="presOf" srcId="{3327519C-109B-436B-B954-5F82A6E5B5DE}" destId="{F46C4AE4-B9F6-4076-8823-77204D8EB4CA}" srcOrd="0" destOrd="0" presId="urn:microsoft.com/office/officeart/2005/8/layout/cycle4#1"/>
    <dgm:cxn modelId="{D515007D-021E-4A0E-96D3-7AFEF077D1EC}" srcId="{895AA895-4C0A-423A-B86D-40FDBA33DBA7}" destId="{B75ACA8B-3DB4-49AC-ACF8-53BEE7B10838}" srcOrd="3" destOrd="0" parTransId="{C1260BDC-AF9F-4BA8-A070-AAE1F59A92F5}" sibTransId="{9CA1A230-DB26-4F32-BEC4-970CA708CB73}"/>
    <dgm:cxn modelId="{781837AC-3E2A-4295-83C5-9535D098FA5D}" type="presOf" srcId="{F927971A-3A76-4859-AC8B-5C0E74B719BE}" destId="{776BA428-DD8D-4712-A587-D6BFFBA44E15}" srcOrd="1" destOrd="1" presId="urn:microsoft.com/office/officeart/2005/8/layout/cycle4#1"/>
    <dgm:cxn modelId="{CFDC5117-5474-4A19-8D5B-F90C8F0A3F67}" srcId="{722DF129-5512-4143-90EE-83EEDBBD4385}" destId="{CD545AC6-C944-48A7-9800-9BDAFFAE11B6}" srcOrd="1" destOrd="0" parTransId="{16FA5E14-B109-4C4B-8D56-8AD3C5558A9A}" sibTransId="{A32C6204-C093-42D7-A637-6626CF20FEB2}"/>
    <dgm:cxn modelId="{5293B5D8-C723-4D83-9AA2-12130957030B}" srcId="{895AA895-4C0A-423A-B86D-40FDBA33DBA7}" destId="{722DF129-5512-4143-90EE-83EEDBBD4385}" srcOrd="2" destOrd="0" parTransId="{07BB683C-074D-4529-B845-5E10EB90D0AC}" sibTransId="{B8771C66-1B56-47B1-83FD-FC64519B0D2E}"/>
    <dgm:cxn modelId="{532CC899-4CA7-4515-81FA-FCA6DE84FA7D}" type="presOf" srcId="{B75ACA8B-3DB4-49AC-ACF8-53BEE7B10838}" destId="{3832DE69-464F-4FF9-A042-3A18DAF6E8A3}" srcOrd="0" destOrd="0" presId="urn:microsoft.com/office/officeart/2005/8/layout/cycle4#1"/>
    <dgm:cxn modelId="{70E87963-2269-4014-9544-E6C174F4521D}" type="presOf" srcId="{458AE578-BAE8-415F-A39F-2F33E484B0EE}" destId="{434EAE98-58E7-4B56-AEF7-88AF465A4131}" srcOrd="0" destOrd="0" presId="urn:microsoft.com/office/officeart/2005/8/layout/cycle4#1"/>
    <dgm:cxn modelId="{EC68708C-9CC8-4203-A726-38A18D1DDB47}" type="presOf" srcId="{B4FF981B-C45C-415B-9FD6-FBA90900A82B}" destId="{3B0F4A1E-6A09-4DCE-863C-63541CC14AB3}" srcOrd="0" destOrd="0" presId="urn:microsoft.com/office/officeart/2005/8/layout/cycle4#1"/>
    <dgm:cxn modelId="{0DFB3E66-494D-409F-9D64-8D3BD076E6C2}" type="presParOf" srcId="{F040CEA8-1F3A-4D40-BF5A-1F78B49C69DA}" destId="{22A0617E-74E2-4F81-9743-1B76602415FD}" srcOrd="0" destOrd="0" presId="urn:microsoft.com/office/officeart/2005/8/layout/cycle4#1"/>
    <dgm:cxn modelId="{E43E0D18-68CD-4C18-A0E4-F2F3DB1DD54F}" type="presParOf" srcId="{22A0617E-74E2-4F81-9743-1B76602415FD}" destId="{82D821B8-9E23-4D72-830D-600232E70987}" srcOrd="0" destOrd="0" presId="urn:microsoft.com/office/officeart/2005/8/layout/cycle4#1"/>
    <dgm:cxn modelId="{4F392D7C-27CF-4863-95ED-B5291CC02889}" type="presParOf" srcId="{82D821B8-9E23-4D72-830D-600232E70987}" destId="{434EAE98-58E7-4B56-AEF7-88AF465A4131}" srcOrd="0" destOrd="0" presId="urn:microsoft.com/office/officeart/2005/8/layout/cycle4#1"/>
    <dgm:cxn modelId="{43B7C379-7261-4918-8BEB-B91EAE3D104D}" type="presParOf" srcId="{82D821B8-9E23-4D72-830D-600232E70987}" destId="{2E63E730-FD4B-4EF3-9037-69BE2F54F6B1}" srcOrd="1" destOrd="0" presId="urn:microsoft.com/office/officeart/2005/8/layout/cycle4#1"/>
    <dgm:cxn modelId="{151C86FF-72F9-4840-B877-FD66D9C6D54B}" type="presParOf" srcId="{22A0617E-74E2-4F81-9743-1B76602415FD}" destId="{9DA38B83-7F48-4085-8761-51DA7393A843}" srcOrd="1" destOrd="0" presId="urn:microsoft.com/office/officeart/2005/8/layout/cycle4#1"/>
    <dgm:cxn modelId="{484A937D-6E61-4418-8EAC-35BE980EC3FA}" type="presParOf" srcId="{9DA38B83-7F48-4085-8761-51DA7393A843}" destId="{6578203D-C501-4B68-8F99-75A3D1315F95}" srcOrd="0" destOrd="0" presId="urn:microsoft.com/office/officeart/2005/8/layout/cycle4#1"/>
    <dgm:cxn modelId="{B605799B-4364-4AEC-8281-379976FEFAFC}" type="presParOf" srcId="{9DA38B83-7F48-4085-8761-51DA7393A843}" destId="{776BA428-DD8D-4712-A587-D6BFFBA44E15}" srcOrd="1" destOrd="0" presId="urn:microsoft.com/office/officeart/2005/8/layout/cycle4#1"/>
    <dgm:cxn modelId="{3E11CA68-EA07-423E-A601-B3C597FFF823}" type="presParOf" srcId="{22A0617E-74E2-4F81-9743-1B76602415FD}" destId="{700677B6-FC4A-428E-8F5F-CBA567D15C93}" srcOrd="2" destOrd="0" presId="urn:microsoft.com/office/officeart/2005/8/layout/cycle4#1"/>
    <dgm:cxn modelId="{F9C70A64-A4F3-48A0-A480-64F6A32FD580}" type="presParOf" srcId="{700677B6-FC4A-428E-8F5F-CBA567D15C93}" destId="{3B0F4A1E-6A09-4DCE-863C-63541CC14AB3}" srcOrd="0" destOrd="0" presId="urn:microsoft.com/office/officeart/2005/8/layout/cycle4#1"/>
    <dgm:cxn modelId="{03BFE683-22FF-4C9B-AAC4-F8C84A0A998B}" type="presParOf" srcId="{700677B6-FC4A-428E-8F5F-CBA567D15C93}" destId="{EF5772CA-986A-426B-9EB0-3A745EC2B381}" srcOrd="1" destOrd="0" presId="urn:microsoft.com/office/officeart/2005/8/layout/cycle4#1"/>
    <dgm:cxn modelId="{66B96A99-8280-4ADC-A637-CD4ACBCFCDF0}" type="presParOf" srcId="{22A0617E-74E2-4F81-9743-1B76602415FD}" destId="{AA8ECA7E-29CC-4434-90D9-F6C5850AEE43}" srcOrd="3" destOrd="0" presId="urn:microsoft.com/office/officeart/2005/8/layout/cycle4#1"/>
    <dgm:cxn modelId="{1A50B367-4E36-4C68-8A33-1F14236584A7}" type="presParOf" srcId="{AA8ECA7E-29CC-4434-90D9-F6C5850AEE43}" destId="{28C38A6C-D8FD-4494-B759-EEE09472F4CE}" srcOrd="0" destOrd="0" presId="urn:microsoft.com/office/officeart/2005/8/layout/cycle4#1"/>
    <dgm:cxn modelId="{93B05689-F1A4-4FAA-96C2-5A60D15471E8}" type="presParOf" srcId="{AA8ECA7E-29CC-4434-90D9-F6C5850AEE43}" destId="{841649E0-D987-420A-8738-97C683BCB9EC}" srcOrd="1" destOrd="0" presId="urn:microsoft.com/office/officeart/2005/8/layout/cycle4#1"/>
    <dgm:cxn modelId="{4A707449-6B17-471A-BBA8-8AB376823455}" type="presParOf" srcId="{22A0617E-74E2-4F81-9743-1B76602415FD}" destId="{A64B6490-703E-46D5-830C-FAA138B28314}" srcOrd="4" destOrd="0" presId="urn:microsoft.com/office/officeart/2005/8/layout/cycle4#1"/>
    <dgm:cxn modelId="{95F3DDC6-88E5-477B-9E60-10F9EFB0C1D1}" type="presParOf" srcId="{F040CEA8-1F3A-4D40-BF5A-1F78B49C69DA}" destId="{923850B9-1987-4F53-AA54-185D3BDED0E8}" srcOrd="1" destOrd="0" presId="urn:microsoft.com/office/officeart/2005/8/layout/cycle4#1"/>
    <dgm:cxn modelId="{B39A16E3-8AFC-4C2A-A26A-16E1F0815471}" type="presParOf" srcId="{923850B9-1987-4F53-AA54-185D3BDED0E8}" destId="{5A8167C3-AB0A-49FB-9B7E-96C593CBB511}" srcOrd="0" destOrd="0" presId="urn:microsoft.com/office/officeart/2005/8/layout/cycle4#1"/>
    <dgm:cxn modelId="{898D4A5A-07FF-49F0-879D-D733C3FDAFD4}" type="presParOf" srcId="{923850B9-1987-4F53-AA54-185D3BDED0E8}" destId="{F46C4AE4-B9F6-4076-8823-77204D8EB4CA}" srcOrd="1" destOrd="0" presId="urn:microsoft.com/office/officeart/2005/8/layout/cycle4#1"/>
    <dgm:cxn modelId="{CC46334F-C89D-4276-8702-7F432873112B}" type="presParOf" srcId="{923850B9-1987-4F53-AA54-185D3BDED0E8}" destId="{4707042B-6842-4B70-A711-9AECFBD4E2B6}" srcOrd="2" destOrd="0" presId="urn:microsoft.com/office/officeart/2005/8/layout/cycle4#1"/>
    <dgm:cxn modelId="{39A6CDAD-2FB6-4A1D-9C51-E65918A84E94}" type="presParOf" srcId="{923850B9-1987-4F53-AA54-185D3BDED0E8}" destId="{3832DE69-464F-4FF9-A042-3A18DAF6E8A3}" srcOrd="3" destOrd="0" presId="urn:microsoft.com/office/officeart/2005/8/layout/cycle4#1"/>
    <dgm:cxn modelId="{E8759D7E-FF18-4D05-BD10-FDCFF5BE440A}" type="presParOf" srcId="{923850B9-1987-4F53-AA54-185D3BDED0E8}" destId="{2A2A92ED-9D63-4845-89AE-4E169F5AD700}" srcOrd="4" destOrd="0" presId="urn:microsoft.com/office/officeart/2005/8/layout/cycle4#1"/>
    <dgm:cxn modelId="{B4C1F30B-937D-496F-976A-B9DB04B0BF7D}" type="presParOf" srcId="{F040CEA8-1F3A-4D40-BF5A-1F78B49C69DA}" destId="{2160522E-494F-4A37-8027-1041CA11A1FC}" srcOrd="2" destOrd="0" presId="urn:microsoft.com/office/officeart/2005/8/layout/cycle4#1"/>
    <dgm:cxn modelId="{C1DD006A-C0BC-4C64-AFD1-16090AD2B820}" type="presParOf" srcId="{F040CEA8-1F3A-4D40-BF5A-1F78B49C69DA}" destId="{2DBBA0EB-6881-4468-8FCC-7CE6E5C4B50A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A1F5864-7CAC-4D81-BBB7-20C3326C23E6}" type="presOf" srcId="{3DA80B08-70AA-4DC9-A514-813A37D616A2}" destId="{3A0D1B5D-B96B-472D-BBBA-0E667CDE40AE}" srcOrd="0" destOrd="0" presId="urn:microsoft.com/office/officeart/2005/8/layout/list1"/>
    <dgm:cxn modelId="{DE2FDE9B-B864-4D70-832B-AB5660694B84}" type="presOf" srcId="{D97D363F-6500-41AA-9BAE-42A7C9AC1D6D}" destId="{554918E7-3FD1-46CC-B00B-34E4853DFAD7}" srcOrd="1" destOrd="0" presId="urn:microsoft.com/office/officeart/2005/8/layout/list1"/>
    <dgm:cxn modelId="{945934F0-F04A-4107-9164-70C5D3176225}" type="presOf" srcId="{D97D363F-6500-41AA-9BAE-42A7C9AC1D6D}" destId="{BADEC352-70B6-41D8-B985-93FB20664EAA}" srcOrd="0" destOrd="0" presId="urn:microsoft.com/office/officeart/2005/8/layout/list1"/>
    <dgm:cxn modelId="{5ED31FCC-59ED-4EAD-843A-824444CB131C}" type="presOf" srcId="{B12E120F-D64F-4AEB-9E86-1A30209F9EF4}" destId="{9B8C720C-F75A-4E2A-9E80-5A1055F7B823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4DED6A16-0785-4584-8BC1-0948227FE494}" type="presParOf" srcId="{3A0D1B5D-B96B-472D-BBBA-0E667CDE40AE}" destId="{C3C7BFEA-A9FD-4770-A0ED-2E91CD32A334}" srcOrd="0" destOrd="0" presId="urn:microsoft.com/office/officeart/2005/8/layout/list1"/>
    <dgm:cxn modelId="{F4B98579-9B5E-494C-8D3D-C1C7FAD3472F}" type="presParOf" srcId="{C3C7BFEA-A9FD-4770-A0ED-2E91CD32A334}" destId="{BADEC352-70B6-41D8-B985-93FB20664EAA}" srcOrd="0" destOrd="0" presId="urn:microsoft.com/office/officeart/2005/8/layout/list1"/>
    <dgm:cxn modelId="{2AD26DD6-686D-47AA-B4FC-F7951208BB45}" type="presParOf" srcId="{C3C7BFEA-A9FD-4770-A0ED-2E91CD32A334}" destId="{554918E7-3FD1-46CC-B00B-34E4853DFAD7}" srcOrd="1" destOrd="0" presId="urn:microsoft.com/office/officeart/2005/8/layout/list1"/>
    <dgm:cxn modelId="{C1125D19-A85C-4E16-A559-F37170C09BB9}" type="presParOf" srcId="{3A0D1B5D-B96B-472D-BBBA-0E667CDE40AE}" destId="{7671F3F9-118F-47D9-8FA3-E5CBBAEC8A40}" srcOrd="1" destOrd="0" presId="urn:microsoft.com/office/officeart/2005/8/layout/list1"/>
    <dgm:cxn modelId="{7FF68E39-BA5B-4EC7-85D8-7EB48474E07F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5543283-0CF4-4CFF-B441-E11669EFB63F}" type="doc">
      <dgm:prSet loTypeId="urn:microsoft.com/office/officeart/2005/8/layout/radial4" loCatId="relationship" qsTypeId="urn:microsoft.com/office/officeart/2005/8/quickstyle/3d3" qsCatId="3D" csTypeId="urn:microsoft.com/office/officeart/2005/8/colors/colorful1#3" csCatId="colorful" phldr="1"/>
      <dgm:spPr/>
      <dgm:t>
        <a:bodyPr/>
        <a:lstStyle/>
        <a:p>
          <a:endParaRPr lang="id-ID"/>
        </a:p>
      </dgm:t>
    </dgm:pt>
    <dgm:pt modelId="{52D1B8E4-A3E5-4265-B2CA-D1D2F9AC8D39}">
      <dgm:prSet phldrT="[Text]"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PERJADIN</a:t>
          </a:r>
          <a:endParaRPr lang="id-ID" sz="1800" dirty="0">
            <a:solidFill>
              <a:schemeClr val="tx1"/>
            </a:solidFill>
            <a:latin typeface="Arial Rounded MT Bold" panose="020F0704030504030204" pitchFamily="34" charset="0"/>
          </a:endParaRPr>
        </a:p>
      </dgm:t>
    </dgm:pt>
    <dgm:pt modelId="{E6A4DAEB-1199-4989-94C9-F17996448501}" type="parTrans" cxnId="{CE1DFC62-33B3-475F-A0E8-AE2C29E6BD62}">
      <dgm:prSet/>
      <dgm:spPr/>
      <dgm:t>
        <a:bodyPr/>
        <a:lstStyle/>
        <a:p>
          <a:endParaRPr lang="id-ID"/>
        </a:p>
      </dgm:t>
    </dgm:pt>
    <dgm:pt modelId="{E93ED096-CD6E-4399-B338-D6EEB39801A6}" type="sibTrans" cxnId="{CE1DFC62-33B3-475F-A0E8-AE2C29E6BD62}">
      <dgm:prSet/>
      <dgm:spPr/>
      <dgm:t>
        <a:bodyPr/>
        <a:lstStyle/>
        <a:p>
          <a:endParaRPr lang="id-ID"/>
        </a:p>
      </dgm:t>
    </dgm:pt>
    <dgm:pt modelId="{3E875078-BC38-46CD-AA8B-7E7AC4118830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Harian</a:t>
          </a:r>
          <a:endParaRPr lang="id-ID" sz="1600" dirty="0">
            <a:solidFill>
              <a:schemeClr val="tx1"/>
            </a:solidFill>
          </a:endParaRPr>
        </a:p>
      </dgm:t>
    </dgm:pt>
    <dgm:pt modelId="{9FDDB540-2ACC-443F-BAA5-76EB2BEAE5EE}" type="parTrans" cxnId="{D4C3D3D9-B512-4616-A336-2F2865C917E7}">
      <dgm:prSet/>
      <dgm:spPr/>
      <dgm:t>
        <a:bodyPr/>
        <a:lstStyle/>
        <a:p>
          <a:endParaRPr lang="id-ID"/>
        </a:p>
      </dgm:t>
    </dgm:pt>
    <dgm:pt modelId="{83D61ED6-4585-4E27-A8EF-F23EBE254A1C}" type="sibTrans" cxnId="{D4C3D3D9-B512-4616-A336-2F2865C917E7}">
      <dgm:prSet/>
      <dgm:spPr/>
      <dgm:t>
        <a:bodyPr/>
        <a:lstStyle/>
        <a:p>
          <a:endParaRPr lang="id-ID"/>
        </a:p>
      </dgm:t>
    </dgm:pt>
    <dgm:pt modelId="{1494FE99-1B35-48A5-AEED-6E9D403EE21B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Transport</a:t>
          </a:r>
          <a:endParaRPr lang="id-ID" sz="1600" dirty="0">
            <a:solidFill>
              <a:schemeClr val="tx1"/>
            </a:solidFill>
          </a:endParaRPr>
        </a:p>
      </dgm:t>
    </dgm:pt>
    <dgm:pt modelId="{9205FE22-1F53-486F-ADDF-61A480922873}" type="parTrans" cxnId="{02C6C421-8EFC-48B1-A05B-D411A300F8B7}">
      <dgm:prSet/>
      <dgm:spPr/>
      <dgm:t>
        <a:bodyPr/>
        <a:lstStyle/>
        <a:p>
          <a:endParaRPr lang="id-ID"/>
        </a:p>
      </dgm:t>
    </dgm:pt>
    <dgm:pt modelId="{22F1E558-0827-4E9B-A2AF-ECA47ACC716D}" type="sibTrans" cxnId="{02C6C421-8EFC-48B1-A05B-D411A300F8B7}">
      <dgm:prSet/>
      <dgm:spPr/>
      <dgm:t>
        <a:bodyPr/>
        <a:lstStyle/>
        <a:p>
          <a:endParaRPr lang="id-ID"/>
        </a:p>
      </dgm:t>
    </dgm:pt>
    <dgm:pt modelId="{ECA5691F-5090-47BE-BADF-B9E953EC1428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Penginapan</a:t>
          </a:r>
          <a:endParaRPr lang="id-ID" sz="1600" dirty="0">
            <a:solidFill>
              <a:schemeClr val="tx1"/>
            </a:solidFill>
          </a:endParaRPr>
        </a:p>
      </dgm:t>
    </dgm:pt>
    <dgm:pt modelId="{4783B4ED-8689-48B9-BEEC-7498DBEC8826}" type="parTrans" cxnId="{5C905602-6FE2-4FA7-9A78-1B9B74C2B3C4}">
      <dgm:prSet/>
      <dgm:spPr/>
      <dgm:t>
        <a:bodyPr/>
        <a:lstStyle/>
        <a:p>
          <a:endParaRPr lang="id-ID"/>
        </a:p>
      </dgm:t>
    </dgm:pt>
    <dgm:pt modelId="{CFD7524C-F3AD-4404-A1E3-D1918A9AB0E6}" type="sibTrans" cxnId="{5C905602-6FE2-4FA7-9A78-1B9B74C2B3C4}">
      <dgm:prSet/>
      <dgm:spPr/>
      <dgm:t>
        <a:bodyPr/>
        <a:lstStyle/>
        <a:p>
          <a:endParaRPr lang="id-ID"/>
        </a:p>
      </dgm:t>
    </dgm:pt>
    <dgm:pt modelId="{1691A0FF-22FD-46B8-8A83-E2395BE93142}" type="pres">
      <dgm:prSet presAssocID="{65543283-0CF4-4CFF-B441-E11669EFB63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47964009-3819-4829-9DB8-C19597E31074}" type="pres">
      <dgm:prSet presAssocID="{52D1B8E4-A3E5-4265-B2CA-D1D2F9AC8D39}" presName="centerShape" presStyleLbl="node0" presStyleIdx="0" presStyleCnt="1" custScaleX="154793"/>
      <dgm:spPr/>
      <dgm:t>
        <a:bodyPr/>
        <a:lstStyle/>
        <a:p>
          <a:endParaRPr lang="id-ID"/>
        </a:p>
      </dgm:t>
    </dgm:pt>
    <dgm:pt modelId="{ADFC38F5-4101-483A-939B-25FCE1521D3A}" type="pres">
      <dgm:prSet presAssocID="{9FDDB540-2ACC-443F-BAA5-76EB2BEAE5EE}" presName="parTrans" presStyleLbl="bgSibTrans2D1" presStyleIdx="0" presStyleCnt="3"/>
      <dgm:spPr/>
      <dgm:t>
        <a:bodyPr/>
        <a:lstStyle/>
        <a:p>
          <a:endParaRPr lang="id-ID"/>
        </a:p>
      </dgm:t>
    </dgm:pt>
    <dgm:pt modelId="{2D62993C-A6C6-4848-A6B3-43A94283CFB5}" type="pres">
      <dgm:prSet presAssocID="{3E875078-BC38-46CD-AA8B-7E7AC4118830}" presName="node" presStyleLbl="node1" presStyleIdx="0" presStyleCnt="3" custScaleY="109587" custRadScaleRad="110010" custRadScaleInc="1029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373C517-AA48-4912-A95A-94F6F0E698CB}" type="pres">
      <dgm:prSet presAssocID="{9205FE22-1F53-486F-ADDF-61A480922873}" presName="parTrans" presStyleLbl="bgSibTrans2D1" presStyleIdx="1" presStyleCnt="3"/>
      <dgm:spPr/>
      <dgm:t>
        <a:bodyPr/>
        <a:lstStyle/>
        <a:p>
          <a:endParaRPr lang="id-ID"/>
        </a:p>
      </dgm:t>
    </dgm:pt>
    <dgm:pt modelId="{23E9F167-EBF8-4386-B172-BBAAC35176D1}" type="pres">
      <dgm:prSet presAssocID="{1494FE99-1B35-48A5-AEED-6E9D403EE21B}" presName="node" presStyleLbl="node1" presStyleIdx="1" presStyleCnt="3" custScaleY="11669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28BE4A5-619E-4C1D-B942-411F0BF9DD15}" type="pres">
      <dgm:prSet presAssocID="{4783B4ED-8689-48B9-BEEC-7498DBEC8826}" presName="parTrans" presStyleLbl="bgSibTrans2D1" presStyleIdx="2" presStyleCnt="3"/>
      <dgm:spPr/>
      <dgm:t>
        <a:bodyPr/>
        <a:lstStyle/>
        <a:p>
          <a:endParaRPr lang="id-ID"/>
        </a:p>
      </dgm:t>
    </dgm:pt>
    <dgm:pt modelId="{E0B5E8AD-3369-4A24-AD91-CD32DB6BDD6A}" type="pres">
      <dgm:prSet presAssocID="{ECA5691F-5090-47BE-BADF-B9E953EC1428}" presName="node" presStyleLbl="node1" presStyleIdx="2" presStyleCnt="3" custScaleY="111166" custRadScaleRad="109138" custRadScaleInc="-941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CE1DFC62-33B3-475F-A0E8-AE2C29E6BD62}" srcId="{65543283-0CF4-4CFF-B441-E11669EFB63F}" destId="{52D1B8E4-A3E5-4265-B2CA-D1D2F9AC8D39}" srcOrd="0" destOrd="0" parTransId="{E6A4DAEB-1199-4989-94C9-F17996448501}" sibTransId="{E93ED096-CD6E-4399-B338-D6EEB39801A6}"/>
    <dgm:cxn modelId="{ECF1F15C-75A9-4021-941F-699BFD858E7E}" type="presOf" srcId="{4783B4ED-8689-48B9-BEEC-7498DBEC8826}" destId="{028BE4A5-619E-4C1D-B942-411F0BF9DD15}" srcOrd="0" destOrd="0" presId="urn:microsoft.com/office/officeart/2005/8/layout/radial4"/>
    <dgm:cxn modelId="{E057E9E7-E653-4737-A041-2BB145116019}" type="presOf" srcId="{1494FE99-1B35-48A5-AEED-6E9D403EE21B}" destId="{23E9F167-EBF8-4386-B172-BBAAC35176D1}" srcOrd="0" destOrd="0" presId="urn:microsoft.com/office/officeart/2005/8/layout/radial4"/>
    <dgm:cxn modelId="{D4C3D3D9-B512-4616-A336-2F2865C917E7}" srcId="{52D1B8E4-A3E5-4265-B2CA-D1D2F9AC8D39}" destId="{3E875078-BC38-46CD-AA8B-7E7AC4118830}" srcOrd="0" destOrd="0" parTransId="{9FDDB540-2ACC-443F-BAA5-76EB2BEAE5EE}" sibTransId="{83D61ED6-4585-4E27-A8EF-F23EBE254A1C}"/>
    <dgm:cxn modelId="{02C6C421-8EFC-48B1-A05B-D411A300F8B7}" srcId="{52D1B8E4-A3E5-4265-B2CA-D1D2F9AC8D39}" destId="{1494FE99-1B35-48A5-AEED-6E9D403EE21B}" srcOrd="1" destOrd="0" parTransId="{9205FE22-1F53-486F-ADDF-61A480922873}" sibTransId="{22F1E558-0827-4E9B-A2AF-ECA47ACC716D}"/>
    <dgm:cxn modelId="{7065544D-26EC-4418-A3E2-D28EE204790F}" type="presOf" srcId="{9205FE22-1F53-486F-ADDF-61A480922873}" destId="{0373C517-AA48-4912-A95A-94F6F0E698CB}" srcOrd="0" destOrd="0" presId="urn:microsoft.com/office/officeart/2005/8/layout/radial4"/>
    <dgm:cxn modelId="{5096FE54-3CAD-401F-96C9-0D095B5C79D9}" type="presOf" srcId="{65543283-0CF4-4CFF-B441-E11669EFB63F}" destId="{1691A0FF-22FD-46B8-8A83-E2395BE93142}" srcOrd="0" destOrd="0" presId="urn:microsoft.com/office/officeart/2005/8/layout/radial4"/>
    <dgm:cxn modelId="{CCD66F86-B6A8-420F-9E86-617BD7C31A82}" type="presOf" srcId="{9FDDB540-2ACC-443F-BAA5-76EB2BEAE5EE}" destId="{ADFC38F5-4101-483A-939B-25FCE1521D3A}" srcOrd="0" destOrd="0" presId="urn:microsoft.com/office/officeart/2005/8/layout/radial4"/>
    <dgm:cxn modelId="{8E15BAC3-9AB1-4F05-B010-E778B418530D}" type="presOf" srcId="{ECA5691F-5090-47BE-BADF-B9E953EC1428}" destId="{E0B5E8AD-3369-4A24-AD91-CD32DB6BDD6A}" srcOrd="0" destOrd="0" presId="urn:microsoft.com/office/officeart/2005/8/layout/radial4"/>
    <dgm:cxn modelId="{A45B6B88-0A1F-435B-9F97-3432B68CEEF2}" type="presOf" srcId="{3E875078-BC38-46CD-AA8B-7E7AC4118830}" destId="{2D62993C-A6C6-4848-A6B3-43A94283CFB5}" srcOrd="0" destOrd="0" presId="urn:microsoft.com/office/officeart/2005/8/layout/radial4"/>
    <dgm:cxn modelId="{5C905602-6FE2-4FA7-9A78-1B9B74C2B3C4}" srcId="{52D1B8E4-A3E5-4265-B2CA-D1D2F9AC8D39}" destId="{ECA5691F-5090-47BE-BADF-B9E953EC1428}" srcOrd="2" destOrd="0" parTransId="{4783B4ED-8689-48B9-BEEC-7498DBEC8826}" sibTransId="{CFD7524C-F3AD-4404-A1E3-D1918A9AB0E6}"/>
    <dgm:cxn modelId="{57023900-01B4-4A48-8423-6F1BB0D21B21}" type="presOf" srcId="{52D1B8E4-A3E5-4265-B2CA-D1D2F9AC8D39}" destId="{47964009-3819-4829-9DB8-C19597E31074}" srcOrd="0" destOrd="0" presId="urn:microsoft.com/office/officeart/2005/8/layout/radial4"/>
    <dgm:cxn modelId="{5DDAAAFC-991B-4AE5-A01A-B12B66288B9B}" type="presParOf" srcId="{1691A0FF-22FD-46B8-8A83-E2395BE93142}" destId="{47964009-3819-4829-9DB8-C19597E31074}" srcOrd="0" destOrd="0" presId="urn:microsoft.com/office/officeart/2005/8/layout/radial4"/>
    <dgm:cxn modelId="{1C2DED49-457A-4749-B1DE-8A0A56801729}" type="presParOf" srcId="{1691A0FF-22FD-46B8-8A83-E2395BE93142}" destId="{ADFC38F5-4101-483A-939B-25FCE1521D3A}" srcOrd="1" destOrd="0" presId="urn:microsoft.com/office/officeart/2005/8/layout/radial4"/>
    <dgm:cxn modelId="{9F29353F-DEAC-4882-B0E2-909776B1CCC3}" type="presParOf" srcId="{1691A0FF-22FD-46B8-8A83-E2395BE93142}" destId="{2D62993C-A6C6-4848-A6B3-43A94283CFB5}" srcOrd="2" destOrd="0" presId="urn:microsoft.com/office/officeart/2005/8/layout/radial4"/>
    <dgm:cxn modelId="{0BDC1A74-AC1E-4527-852E-35466B2D696C}" type="presParOf" srcId="{1691A0FF-22FD-46B8-8A83-E2395BE93142}" destId="{0373C517-AA48-4912-A95A-94F6F0E698CB}" srcOrd="3" destOrd="0" presId="urn:microsoft.com/office/officeart/2005/8/layout/radial4"/>
    <dgm:cxn modelId="{5A27E7E1-1291-49FA-A0A8-F560B15B43DA}" type="presParOf" srcId="{1691A0FF-22FD-46B8-8A83-E2395BE93142}" destId="{23E9F167-EBF8-4386-B172-BBAAC35176D1}" srcOrd="4" destOrd="0" presId="urn:microsoft.com/office/officeart/2005/8/layout/radial4"/>
    <dgm:cxn modelId="{F0EFABAC-6C04-42CF-9FE1-965ECFFBC79C}" type="presParOf" srcId="{1691A0FF-22FD-46B8-8A83-E2395BE93142}" destId="{028BE4A5-619E-4C1D-B942-411F0BF9DD15}" srcOrd="5" destOrd="0" presId="urn:microsoft.com/office/officeart/2005/8/layout/radial4"/>
    <dgm:cxn modelId="{6306E38E-4D0E-4F1A-8BF8-E9E7C94917FA}" type="presParOf" srcId="{1691A0FF-22FD-46B8-8A83-E2395BE93142}" destId="{E0B5E8AD-3369-4A24-AD91-CD32DB6BDD6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7AD5331-F90F-41A6-B05E-7C4F3143A252}" type="doc">
      <dgm:prSet loTypeId="urn:microsoft.com/office/officeart/2005/8/layout/bList2#1" loCatId="list" qsTypeId="urn:microsoft.com/office/officeart/2005/8/quickstyle/3d3" qsCatId="3D" csTypeId="urn:microsoft.com/office/officeart/2005/8/colors/accent1_2" csCatId="accent1" phldr="1"/>
      <dgm:spPr/>
    </dgm:pt>
    <dgm:pt modelId="{DC1488CC-0D56-4DEB-8937-E835541E6ECD}">
      <dgm:prSet phldrT="[Text]" custT="1"/>
      <dgm:spPr/>
      <dgm:t>
        <a:bodyPr/>
        <a:lstStyle/>
        <a:p>
          <a:pPr algn="ctr"/>
          <a:r>
            <a:rPr lang="id-ID" sz="24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Harian</a:t>
          </a:r>
          <a:endParaRPr lang="id-ID" sz="2400" dirty="0">
            <a:solidFill>
              <a:schemeClr val="tx1"/>
            </a:solidFill>
            <a:latin typeface="Arial Rounded MT Bold" panose="020F0704030504030204" pitchFamily="34" charset="0"/>
          </a:endParaRPr>
        </a:p>
      </dgm:t>
    </dgm:pt>
    <dgm:pt modelId="{784363C6-2E79-4668-B041-7EC8D9646DEC}" type="parTrans" cxnId="{3177B390-49B7-41CF-89B4-61BCD16C987F}">
      <dgm:prSet/>
      <dgm:spPr/>
      <dgm:t>
        <a:bodyPr/>
        <a:lstStyle/>
        <a:p>
          <a:endParaRPr lang="id-ID"/>
        </a:p>
      </dgm:t>
    </dgm:pt>
    <dgm:pt modelId="{8422BCA8-BF71-47F2-A86E-A6CF04C579AB}" type="sibTrans" cxnId="{3177B390-49B7-41CF-89B4-61BCD16C987F}">
      <dgm:prSet/>
      <dgm:spPr/>
      <dgm:t>
        <a:bodyPr/>
        <a:lstStyle/>
        <a:p>
          <a:endParaRPr lang="id-ID"/>
        </a:p>
      </dgm:t>
    </dgm:pt>
    <dgm:pt modelId="{4538D6C8-8440-43D0-9381-B3E81FEFC369}">
      <dgm:prSet custT="1"/>
      <dgm:spPr/>
      <dgm:t>
        <a:bodyPr/>
        <a:lstStyle/>
        <a:p>
          <a:r>
            <a:rPr lang="en-US" sz="1600" b="1" smtClean="0">
              <a:latin typeface="Arial Rounded MT Bold" panose="020F0704030504030204" pitchFamily="34" charset="0"/>
            </a:rPr>
            <a:t>Uang harian Perjalanan Dinas Dalam Negeri merupakan penggantian biaya keperluan sehari-hari pegawai negeri/non pegawai negeri dalam menjalankan perintah perjalanan dinas di dalam negeri.</a:t>
          </a:r>
          <a:endParaRPr lang="id-ID" sz="1600" dirty="0"/>
        </a:p>
      </dgm:t>
    </dgm:pt>
    <dgm:pt modelId="{7269F276-AF0B-4458-89CE-24A7EA7CE487}" type="parTrans" cxnId="{446D6A2B-108F-4414-AC62-171E117792D2}">
      <dgm:prSet/>
      <dgm:spPr/>
      <dgm:t>
        <a:bodyPr/>
        <a:lstStyle/>
        <a:p>
          <a:endParaRPr lang="id-ID"/>
        </a:p>
      </dgm:t>
    </dgm:pt>
    <dgm:pt modelId="{826DBE4B-D8A0-41E7-8A89-81FB44F5635D}" type="sibTrans" cxnId="{446D6A2B-108F-4414-AC62-171E117792D2}">
      <dgm:prSet/>
      <dgm:spPr/>
      <dgm:t>
        <a:bodyPr/>
        <a:lstStyle/>
        <a:p>
          <a:endParaRPr lang="id-ID"/>
        </a:p>
      </dgm:t>
    </dgm:pt>
    <dgm:pt modelId="{5F687C64-1836-4838-8475-6DD95C23B2E3}">
      <dgm:prSet custT="1"/>
      <dgm:spPr/>
      <dgm:t>
        <a:bodyPr/>
        <a:lstStyle/>
        <a:p>
          <a:endParaRPr lang="en-US" sz="1600" b="1" dirty="0">
            <a:solidFill>
              <a:srgbClr val="2706B2"/>
            </a:solidFill>
            <a:latin typeface="Arial Rounded MT Bold" panose="020F0704030504030204" pitchFamily="34" charset="0"/>
          </a:endParaRPr>
        </a:p>
      </dgm:t>
    </dgm:pt>
    <dgm:pt modelId="{1EFA3E2A-3D02-4E4C-BF42-1797FA84ACE1}" type="parTrans" cxnId="{4AD05DB3-5833-457E-A806-BEF3F335A0FD}">
      <dgm:prSet/>
      <dgm:spPr/>
      <dgm:t>
        <a:bodyPr/>
        <a:lstStyle/>
        <a:p>
          <a:endParaRPr lang="id-ID"/>
        </a:p>
      </dgm:t>
    </dgm:pt>
    <dgm:pt modelId="{0C30E6F4-AD1D-4377-8BE3-A5B1AF253631}" type="sibTrans" cxnId="{4AD05DB3-5833-457E-A806-BEF3F335A0FD}">
      <dgm:prSet/>
      <dgm:spPr/>
      <dgm:t>
        <a:bodyPr/>
        <a:lstStyle/>
        <a:p>
          <a:endParaRPr lang="id-ID"/>
        </a:p>
      </dgm:t>
    </dgm:pt>
    <dgm:pt modelId="{3DBC2FAF-1D5B-4DCD-B84F-39D9C26A2639}">
      <dgm:prSet custT="1"/>
      <dgm:spPr/>
      <dgm:t>
        <a:bodyPr/>
        <a:lstStyle/>
        <a:p>
          <a:r>
            <a:rPr lang="en-US" sz="1600" b="1" dirty="0" err="1" smtClean="0">
              <a:latin typeface="Arial Rounded MT Bold" panose="020F0704030504030204" pitchFamily="34" charset="0"/>
            </a:rPr>
            <a:t>Uang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harian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Sandar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Biaya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id-ID" sz="1600" b="1" dirty="0" smtClean="0">
              <a:latin typeface="Arial Rounded MT Bold" panose="020F0704030504030204" pitchFamily="34" charset="0"/>
            </a:rPr>
            <a:t>Masukan </a:t>
          </a:r>
          <a:r>
            <a:rPr lang="en-US" sz="1600" b="1" dirty="0" smtClean="0">
              <a:latin typeface="Arial Rounded MT Bold" panose="020F0704030504030204" pitchFamily="34" charset="0"/>
            </a:rPr>
            <a:t>(SB</a:t>
          </a:r>
          <a:r>
            <a:rPr lang="id-ID" sz="1600" b="1" dirty="0" smtClean="0">
              <a:latin typeface="Arial Rounded MT Bold" panose="020F0704030504030204" pitchFamily="34" charset="0"/>
            </a:rPr>
            <a:t>M</a:t>
          </a:r>
          <a:r>
            <a:rPr lang="en-US" sz="1600" b="1" dirty="0" smtClean="0">
              <a:latin typeface="Arial Rounded MT Bold" panose="020F0704030504030204" pitchFamily="34" charset="0"/>
            </a:rPr>
            <a:t>) PMK yang </a:t>
          </a:r>
          <a:r>
            <a:rPr lang="en-US" sz="1600" b="1" dirty="0" err="1" smtClean="0">
              <a:latin typeface="Arial Rounded MT Bold" panose="020F0704030504030204" pitchFamily="34" charset="0"/>
            </a:rPr>
            <a:t>merupakan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batas</a:t>
          </a:r>
          <a:r>
            <a:rPr lang="en-US" sz="1600" b="1" dirty="0" smtClean="0">
              <a:latin typeface="Arial Rounded MT Bold" panose="020F0704030504030204" pitchFamily="34" charset="0"/>
            </a:rPr>
            <a:t> </a:t>
          </a:r>
          <a:r>
            <a:rPr lang="en-US" sz="1600" b="1" dirty="0" err="1" smtClean="0">
              <a:latin typeface="Arial Rounded MT Bold" panose="020F0704030504030204" pitchFamily="34" charset="0"/>
            </a:rPr>
            <a:t>tertinggi</a:t>
          </a:r>
          <a:r>
            <a:rPr lang="en-US" sz="1600" b="1" dirty="0" smtClean="0">
              <a:latin typeface="Arial Rounded MT Bold" panose="020F0704030504030204" pitchFamily="34" charset="0"/>
            </a:rPr>
            <a:t>.</a:t>
          </a:r>
          <a:endParaRPr lang="en-US" sz="1600" b="1" dirty="0">
            <a:latin typeface="Arial Rounded MT Bold" panose="020F0704030504030204" pitchFamily="34" charset="0"/>
          </a:endParaRPr>
        </a:p>
      </dgm:t>
    </dgm:pt>
    <dgm:pt modelId="{9FC68397-4B28-46D0-9439-A29E4374B9DB}" type="parTrans" cxnId="{733B2C63-6DD1-43DF-856D-2619CC2D061A}">
      <dgm:prSet/>
      <dgm:spPr/>
      <dgm:t>
        <a:bodyPr/>
        <a:lstStyle/>
        <a:p>
          <a:endParaRPr lang="id-ID"/>
        </a:p>
      </dgm:t>
    </dgm:pt>
    <dgm:pt modelId="{21F43D08-D456-4D90-ADC5-8A11DB1B71F8}" type="sibTrans" cxnId="{733B2C63-6DD1-43DF-856D-2619CC2D061A}">
      <dgm:prSet/>
      <dgm:spPr/>
      <dgm:t>
        <a:bodyPr/>
        <a:lstStyle/>
        <a:p>
          <a:endParaRPr lang="id-ID"/>
        </a:p>
      </dgm:t>
    </dgm:pt>
    <dgm:pt modelId="{DFD099DA-31F5-413A-B267-9BF438122713}" type="pres">
      <dgm:prSet presAssocID="{17AD5331-F90F-41A6-B05E-7C4F3143A252}" presName="diagram" presStyleCnt="0">
        <dgm:presLayoutVars>
          <dgm:dir/>
          <dgm:animLvl val="lvl"/>
          <dgm:resizeHandles val="exact"/>
        </dgm:presLayoutVars>
      </dgm:prSet>
      <dgm:spPr/>
    </dgm:pt>
    <dgm:pt modelId="{5811A135-2337-4569-BA92-C28769228F3A}" type="pres">
      <dgm:prSet presAssocID="{DC1488CC-0D56-4DEB-8937-E835541E6ECD}" presName="compNode" presStyleCnt="0"/>
      <dgm:spPr/>
    </dgm:pt>
    <dgm:pt modelId="{C942666A-21A9-4F2D-A4B5-2C6790DA3B18}" type="pres">
      <dgm:prSet presAssocID="{DC1488CC-0D56-4DEB-8937-E835541E6ECD}" presName="childRect" presStyleLbl="b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2911BC-5AD1-4FBD-A028-9B3643DED251}" type="pres">
      <dgm:prSet presAssocID="{DC1488CC-0D56-4DEB-8937-E835541E6EC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4D83A33-00B0-475C-B972-ACF90AC00666}" type="pres">
      <dgm:prSet presAssocID="{DC1488CC-0D56-4DEB-8937-E835541E6ECD}" presName="parentRect" presStyleLbl="alignNode1" presStyleIdx="0" presStyleCnt="1"/>
      <dgm:spPr/>
      <dgm:t>
        <a:bodyPr/>
        <a:lstStyle/>
        <a:p>
          <a:endParaRPr lang="id-ID"/>
        </a:p>
      </dgm:t>
    </dgm:pt>
    <dgm:pt modelId="{01726A5D-8671-4E07-8947-E1ED30870D1F}" type="pres">
      <dgm:prSet presAssocID="{DC1488CC-0D56-4DEB-8937-E835541E6ECD}" presName="adorn" presStyleLbl="fgAccFollowNode1" presStyleIdx="0" presStyleCnt="1"/>
      <dgm:spPr/>
    </dgm:pt>
  </dgm:ptLst>
  <dgm:cxnLst>
    <dgm:cxn modelId="{733B2C63-6DD1-43DF-856D-2619CC2D061A}" srcId="{DC1488CC-0D56-4DEB-8937-E835541E6ECD}" destId="{3DBC2FAF-1D5B-4DCD-B84F-39D9C26A2639}" srcOrd="2" destOrd="0" parTransId="{9FC68397-4B28-46D0-9439-A29E4374B9DB}" sibTransId="{21F43D08-D456-4D90-ADC5-8A11DB1B71F8}"/>
    <dgm:cxn modelId="{446D6A2B-108F-4414-AC62-171E117792D2}" srcId="{DC1488CC-0D56-4DEB-8937-E835541E6ECD}" destId="{4538D6C8-8440-43D0-9381-B3E81FEFC369}" srcOrd="0" destOrd="0" parTransId="{7269F276-AF0B-4458-89CE-24A7EA7CE487}" sibTransId="{826DBE4B-D8A0-41E7-8A89-81FB44F5635D}"/>
    <dgm:cxn modelId="{832E0128-A1F6-4C26-A292-3360DA95AC01}" type="presOf" srcId="{17AD5331-F90F-41A6-B05E-7C4F3143A252}" destId="{DFD099DA-31F5-413A-B267-9BF438122713}" srcOrd="0" destOrd="0" presId="urn:microsoft.com/office/officeart/2005/8/layout/bList2#1"/>
    <dgm:cxn modelId="{F0BF4C44-47B3-47EA-A5AD-DA1ED11B3F2F}" type="presOf" srcId="{DC1488CC-0D56-4DEB-8937-E835541E6ECD}" destId="{A4D83A33-00B0-475C-B972-ACF90AC00666}" srcOrd="1" destOrd="0" presId="urn:microsoft.com/office/officeart/2005/8/layout/bList2#1"/>
    <dgm:cxn modelId="{4AD05DB3-5833-457E-A806-BEF3F335A0FD}" srcId="{DC1488CC-0D56-4DEB-8937-E835541E6ECD}" destId="{5F687C64-1836-4838-8475-6DD95C23B2E3}" srcOrd="1" destOrd="0" parTransId="{1EFA3E2A-3D02-4E4C-BF42-1797FA84ACE1}" sibTransId="{0C30E6F4-AD1D-4377-8BE3-A5B1AF253631}"/>
    <dgm:cxn modelId="{3177B390-49B7-41CF-89B4-61BCD16C987F}" srcId="{17AD5331-F90F-41A6-B05E-7C4F3143A252}" destId="{DC1488CC-0D56-4DEB-8937-E835541E6ECD}" srcOrd="0" destOrd="0" parTransId="{784363C6-2E79-4668-B041-7EC8D9646DEC}" sibTransId="{8422BCA8-BF71-47F2-A86E-A6CF04C579AB}"/>
    <dgm:cxn modelId="{CEA7253B-19C9-4C93-8769-9A6B17BE2CF6}" type="presOf" srcId="{4538D6C8-8440-43D0-9381-B3E81FEFC369}" destId="{C942666A-21A9-4F2D-A4B5-2C6790DA3B18}" srcOrd="0" destOrd="0" presId="urn:microsoft.com/office/officeart/2005/8/layout/bList2#1"/>
    <dgm:cxn modelId="{1FC83439-D941-4F84-BE92-62C29BECBD10}" type="presOf" srcId="{5F687C64-1836-4838-8475-6DD95C23B2E3}" destId="{C942666A-21A9-4F2D-A4B5-2C6790DA3B18}" srcOrd="0" destOrd="1" presId="urn:microsoft.com/office/officeart/2005/8/layout/bList2#1"/>
    <dgm:cxn modelId="{04CC0E85-D94F-4E57-8FEC-F0DEDD361E34}" type="presOf" srcId="{DC1488CC-0D56-4DEB-8937-E835541E6ECD}" destId="{B12911BC-5AD1-4FBD-A028-9B3643DED251}" srcOrd="0" destOrd="0" presId="urn:microsoft.com/office/officeart/2005/8/layout/bList2#1"/>
    <dgm:cxn modelId="{2C6AD983-1E93-459D-85D0-FF3B3DBC462C}" type="presOf" srcId="{3DBC2FAF-1D5B-4DCD-B84F-39D9C26A2639}" destId="{C942666A-21A9-4F2D-A4B5-2C6790DA3B18}" srcOrd="0" destOrd="2" presId="urn:microsoft.com/office/officeart/2005/8/layout/bList2#1"/>
    <dgm:cxn modelId="{15756FAA-F890-44D4-B843-13806862F32F}" type="presParOf" srcId="{DFD099DA-31F5-413A-B267-9BF438122713}" destId="{5811A135-2337-4569-BA92-C28769228F3A}" srcOrd="0" destOrd="0" presId="urn:microsoft.com/office/officeart/2005/8/layout/bList2#1"/>
    <dgm:cxn modelId="{9B9E16D7-1089-4D3F-9DF3-CC3F710F571C}" type="presParOf" srcId="{5811A135-2337-4569-BA92-C28769228F3A}" destId="{C942666A-21A9-4F2D-A4B5-2C6790DA3B18}" srcOrd="0" destOrd="0" presId="urn:microsoft.com/office/officeart/2005/8/layout/bList2#1"/>
    <dgm:cxn modelId="{F72D4857-1BE9-4713-B91C-D1A9DC956DE9}" type="presParOf" srcId="{5811A135-2337-4569-BA92-C28769228F3A}" destId="{B12911BC-5AD1-4FBD-A028-9B3643DED251}" srcOrd="1" destOrd="0" presId="urn:microsoft.com/office/officeart/2005/8/layout/bList2#1"/>
    <dgm:cxn modelId="{C0913723-97DE-44E0-A85D-356BF853A98A}" type="presParOf" srcId="{5811A135-2337-4569-BA92-C28769228F3A}" destId="{A4D83A33-00B0-475C-B972-ACF90AC00666}" srcOrd="2" destOrd="0" presId="urn:microsoft.com/office/officeart/2005/8/layout/bList2#1"/>
    <dgm:cxn modelId="{D4F0B781-AC68-4E9D-9431-514A7A683CEE}" type="presParOf" srcId="{5811A135-2337-4569-BA92-C28769228F3A}" destId="{01726A5D-8671-4E07-8947-E1ED30870D1F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DDFDDD2-96C7-443D-A90B-B259C8FCD320}" type="presOf" srcId="{3DA80B08-70AA-4DC9-A514-813A37D616A2}" destId="{3A0D1B5D-B96B-472D-BBBA-0E667CDE40AE}" srcOrd="0" destOrd="0" presId="urn:microsoft.com/office/officeart/2005/8/layout/list1"/>
    <dgm:cxn modelId="{F369FA29-1BF2-4CFA-A066-F9AAF2BFC1B1}" type="presOf" srcId="{B12E120F-D64F-4AEB-9E86-1A30209F9EF4}" destId="{9B8C720C-F75A-4E2A-9E80-5A1055F7B823}" srcOrd="0" destOrd="0" presId="urn:microsoft.com/office/officeart/2005/8/layout/list1"/>
    <dgm:cxn modelId="{DFFDD04A-404E-454D-A46A-FF4E2B5F1C9C}" type="presOf" srcId="{D97D363F-6500-41AA-9BAE-42A7C9AC1D6D}" destId="{BADEC352-70B6-41D8-B985-93FB20664EAA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E9A79DE-557A-4C12-9563-605393B1668A}" type="presOf" srcId="{D97D363F-6500-41AA-9BAE-42A7C9AC1D6D}" destId="{554918E7-3FD1-46CC-B00B-34E4853DFAD7}" srcOrd="1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5E09E370-BA39-40F8-A18C-7E78631458A5}" type="presParOf" srcId="{3A0D1B5D-B96B-472D-BBBA-0E667CDE40AE}" destId="{C3C7BFEA-A9FD-4770-A0ED-2E91CD32A334}" srcOrd="0" destOrd="0" presId="urn:microsoft.com/office/officeart/2005/8/layout/list1"/>
    <dgm:cxn modelId="{41E85F56-2991-4681-9734-4D31391024C0}" type="presParOf" srcId="{C3C7BFEA-A9FD-4770-A0ED-2E91CD32A334}" destId="{BADEC352-70B6-41D8-B985-93FB20664EAA}" srcOrd="0" destOrd="0" presId="urn:microsoft.com/office/officeart/2005/8/layout/list1"/>
    <dgm:cxn modelId="{A63AC65C-C75B-4E89-B70E-F80E27B6547D}" type="presParOf" srcId="{C3C7BFEA-A9FD-4770-A0ED-2E91CD32A334}" destId="{554918E7-3FD1-46CC-B00B-34E4853DFAD7}" srcOrd="1" destOrd="0" presId="urn:microsoft.com/office/officeart/2005/8/layout/list1"/>
    <dgm:cxn modelId="{BF34133F-35F6-41C3-AA91-1B5593F34C4E}" type="presParOf" srcId="{3A0D1B5D-B96B-472D-BBBA-0E667CDE40AE}" destId="{7671F3F9-118F-47D9-8FA3-E5CBBAEC8A40}" srcOrd="1" destOrd="0" presId="urn:microsoft.com/office/officeart/2005/8/layout/list1"/>
    <dgm:cxn modelId="{F4734BA9-7EB4-4FD5-A026-7BB260F1D753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7AD5331-F90F-41A6-B05E-7C4F3143A252}" type="doc">
      <dgm:prSet loTypeId="urn:microsoft.com/office/officeart/2005/8/layout/bList2#2" loCatId="list" qsTypeId="urn:microsoft.com/office/officeart/2005/8/quickstyle/3d3" qsCatId="3D" csTypeId="urn:microsoft.com/office/officeart/2005/8/colors/accent1_2" csCatId="accent1" phldr="1"/>
      <dgm:spPr/>
    </dgm:pt>
    <dgm:pt modelId="{DC1488CC-0D56-4DEB-8937-E835541E6ECD}">
      <dgm:prSet phldrT="[Text]" custT="1"/>
      <dgm:spPr/>
      <dgm:t>
        <a:bodyPr/>
        <a:lstStyle/>
        <a:p>
          <a:pPr algn="ctr"/>
          <a:r>
            <a:rPr lang="en-US" sz="2400" b="1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TRANSPORT</a:t>
          </a:r>
          <a:endParaRPr lang="id-ID" sz="2400" dirty="0">
            <a:solidFill>
              <a:schemeClr val="tx1"/>
            </a:solidFill>
            <a:latin typeface="Arial Rounded MT Bold" panose="020F0704030504030204" pitchFamily="34" charset="0"/>
          </a:endParaRPr>
        </a:p>
      </dgm:t>
    </dgm:pt>
    <dgm:pt modelId="{784363C6-2E79-4668-B041-7EC8D9646DEC}" type="parTrans" cxnId="{3177B390-49B7-41CF-89B4-61BCD16C987F}">
      <dgm:prSet/>
      <dgm:spPr/>
      <dgm:t>
        <a:bodyPr/>
        <a:lstStyle/>
        <a:p>
          <a:endParaRPr lang="id-ID"/>
        </a:p>
      </dgm:t>
    </dgm:pt>
    <dgm:pt modelId="{8422BCA8-BF71-47F2-A86E-A6CF04C579AB}" type="sibTrans" cxnId="{3177B390-49B7-41CF-89B4-61BCD16C987F}">
      <dgm:prSet/>
      <dgm:spPr/>
      <dgm:t>
        <a:bodyPr/>
        <a:lstStyle/>
        <a:p>
          <a:endParaRPr lang="id-ID"/>
        </a:p>
      </dgm:t>
    </dgm:pt>
    <dgm:pt modelId="{4538D6C8-8440-43D0-9381-B3E81FEFC369}">
      <dgm:prSet custT="1"/>
      <dgm:spPr/>
      <dgm:t>
        <a:bodyPr/>
        <a:lstStyle/>
        <a:p>
          <a:pPr>
            <a:spcBef>
              <a:spcPts val="600"/>
            </a:spcBef>
            <a:spcAft>
              <a:spcPts val="800"/>
            </a:spcAft>
          </a:pPr>
          <a:r>
            <a:rPr lang="en-US" sz="1600" dirty="0" err="1" smtClean="0">
              <a:latin typeface="Arial Rounded MT Bold" panose="020F0704030504030204" pitchFamily="34" charset="0"/>
            </a:rPr>
            <a:t>Tiket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pesawat</a:t>
          </a:r>
          <a:r>
            <a:rPr lang="en-US" sz="1600" dirty="0" smtClean="0">
              <a:latin typeface="Arial Rounded MT Bold" panose="020F0704030504030204" pitchFamily="34" charset="0"/>
            </a:rPr>
            <a:t>/</a:t>
          </a:r>
          <a:r>
            <a:rPr lang="en-US" sz="1600" dirty="0" err="1" smtClean="0">
              <a:latin typeface="Arial Rounded MT Bold" panose="020F0704030504030204" pitchFamily="34" charset="0"/>
            </a:rPr>
            <a:t>kereta</a:t>
          </a:r>
          <a:r>
            <a:rPr lang="en-US" sz="1600" dirty="0" smtClean="0">
              <a:latin typeface="Arial Rounded MT Bold" panose="020F0704030504030204" pitchFamily="34" charset="0"/>
            </a:rPr>
            <a:t>/</a:t>
          </a:r>
          <a:r>
            <a:rPr lang="en-US" sz="1600" dirty="0" err="1" smtClean="0">
              <a:latin typeface="Arial Rounded MT Bold" panose="020F0704030504030204" pitchFamily="34" charset="0"/>
            </a:rPr>
            <a:t>kapal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laut</a:t>
          </a:r>
          <a:r>
            <a:rPr lang="en-US" sz="1600" dirty="0" smtClean="0">
              <a:latin typeface="Arial Rounded MT Bold" panose="020F0704030504030204" pitchFamily="34" charset="0"/>
            </a:rPr>
            <a:t>  (</a:t>
          </a:r>
          <a:r>
            <a:rPr lang="en-US" sz="1600" i="1" dirty="0" smtClean="0">
              <a:latin typeface="Arial Rounded MT Bold" panose="020F0704030504030204" pitchFamily="34" charset="0"/>
            </a:rPr>
            <a:t>at cost</a:t>
          </a:r>
          <a:r>
            <a:rPr lang="en-US" sz="1600" dirty="0" smtClean="0">
              <a:latin typeface="Arial Rounded MT Bold" panose="020F0704030504030204" pitchFamily="34" charset="0"/>
            </a:rPr>
            <a:t>)</a:t>
          </a:r>
          <a:endParaRPr lang="id-ID" sz="1600" dirty="0">
            <a:latin typeface="Arial Rounded MT Bold" panose="020F0704030504030204" pitchFamily="34" charset="0"/>
          </a:endParaRPr>
        </a:p>
      </dgm:t>
    </dgm:pt>
    <dgm:pt modelId="{7269F276-AF0B-4458-89CE-24A7EA7CE487}" type="parTrans" cxnId="{446D6A2B-108F-4414-AC62-171E117792D2}">
      <dgm:prSet/>
      <dgm:spPr/>
      <dgm:t>
        <a:bodyPr/>
        <a:lstStyle/>
        <a:p>
          <a:endParaRPr lang="id-ID"/>
        </a:p>
      </dgm:t>
    </dgm:pt>
    <dgm:pt modelId="{826DBE4B-D8A0-41E7-8A89-81FB44F5635D}" type="sibTrans" cxnId="{446D6A2B-108F-4414-AC62-171E117792D2}">
      <dgm:prSet/>
      <dgm:spPr/>
      <dgm:t>
        <a:bodyPr/>
        <a:lstStyle/>
        <a:p>
          <a:endParaRPr lang="id-ID"/>
        </a:p>
      </dgm:t>
    </dgm:pt>
    <dgm:pt modelId="{C007EBBA-6757-4105-81D6-58BE2D4DD55F}">
      <dgm:prSet custT="1"/>
      <dgm:spPr/>
      <dgm:t>
        <a:bodyPr/>
        <a:lstStyle/>
        <a:p>
          <a:pPr>
            <a:spcBef>
              <a:spcPts val="600"/>
            </a:spcBef>
            <a:spcAft>
              <a:spcPts val="800"/>
            </a:spcAft>
          </a:pPr>
          <a:r>
            <a:rPr lang="en-US" sz="1600" b="0" dirty="0" err="1" smtClean="0">
              <a:latin typeface="Arial Rounded MT Bold" panose="020F0704030504030204" pitchFamily="34" charset="0"/>
            </a:rPr>
            <a:t>Biaya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ini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i="1" dirty="0" smtClean="0">
              <a:latin typeface="Arial Rounded MT Bold" panose="020F0704030504030204" pitchFamily="34" charset="0"/>
            </a:rPr>
            <a:t>at cost </a:t>
          </a:r>
          <a:r>
            <a:rPr lang="en-US" sz="1600" b="0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dengan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bukti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pengeluaran</a:t>
          </a:r>
          <a:r>
            <a:rPr lang="en-US" sz="1600" b="0" dirty="0" smtClean="0">
              <a:latin typeface="Arial Rounded MT Bold" panose="020F0704030504030204" pitchFamily="34" charset="0"/>
            </a:rPr>
            <a:t> (</a:t>
          </a:r>
          <a:r>
            <a:rPr lang="en-US" sz="1600" b="0" dirty="0" err="1" smtClean="0">
              <a:latin typeface="Arial Rounded MT Bold" panose="020F0704030504030204" pitchFamily="34" charset="0"/>
            </a:rPr>
            <a:t>bukti-bukti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sebagai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dokumen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administrasi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Laporan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Keuangan</a:t>
          </a:r>
          <a:r>
            <a:rPr lang="en-US" sz="1600" b="0" dirty="0" smtClean="0">
              <a:latin typeface="Arial Rounded MT Bold" panose="020F0704030504030204" pitchFamily="34" charset="0"/>
            </a:rPr>
            <a:t>/SPJ)</a:t>
          </a:r>
          <a:r>
            <a:rPr lang="id-ID" sz="1600" b="0" dirty="0" smtClean="0">
              <a:latin typeface="Arial Rounded MT Bold" panose="020F0704030504030204" pitchFamily="34" charset="0"/>
            </a:rPr>
            <a:t>. </a:t>
          </a:r>
          <a:endParaRPr lang="en-US" sz="1600" b="0" dirty="0">
            <a:latin typeface="Arial Rounded MT Bold" panose="020F0704030504030204" pitchFamily="34" charset="0"/>
          </a:endParaRPr>
        </a:p>
      </dgm:t>
    </dgm:pt>
    <dgm:pt modelId="{F7DCECAB-0720-4269-B47D-90180028E6DF}" type="parTrans" cxnId="{716A9136-D663-403D-97C7-40D402EC002D}">
      <dgm:prSet/>
      <dgm:spPr/>
      <dgm:t>
        <a:bodyPr/>
        <a:lstStyle/>
        <a:p>
          <a:endParaRPr lang="id-ID"/>
        </a:p>
      </dgm:t>
    </dgm:pt>
    <dgm:pt modelId="{02FC47AC-7DEB-4C0C-8C9F-5CE8019E6DE8}" type="sibTrans" cxnId="{716A9136-D663-403D-97C7-40D402EC002D}">
      <dgm:prSet/>
      <dgm:spPr/>
      <dgm:t>
        <a:bodyPr/>
        <a:lstStyle/>
        <a:p>
          <a:endParaRPr lang="id-ID"/>
        </a:p>
      </dgm:t>
    </dgm:pt>
    <dgm:pt modelId="{EC072BFF-31B4-47B8-80DE-DF46BD21AC10}">
      <dgm:prSet custT="1"/>
      <dgm:spPr/>
      <dgm:t>
        <a:bodyPr/>
        <a:lstStyle/>
        <a:p>
          <a:pPr>
            <a:spcBef>
              <a:spcPts val="600"/>
            </a:spcBef>
            <a:spcAft>
              <a:spcPts val="800"/>
            </a:spcAft>
          </a:pPr>
          <a:r>
            <a:rPr lang="en-US" sz="1600" dirty="0" err="1" smtClean="0">
              <a:latin typeface="Arial Rounded MT Bold" panose="020F0704030504030204" pitchFamily="34" charset="0"/>
            </a:rPr>
            <a:t>Perjalanan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dari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tempat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kedudukan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sampai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dengan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tempat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keberangkatan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kepulangan</a:t>
          </a:r>
          <a:r>
            <a:rPr lang="en-US" sz="1600" dirty="0" smtClean="0">
              <a:latin typeface="Arial Rounded MT Bold" panose="020F0704030504030204" pitchFamily="34" charset="0"/>
            </a:rPr>
            <a:t> (</a:t>
          </a:r>
          <a:r>
            <a:rPr lang="en-US" sz="1600" dirty="0" err="1" smtClean="0">
              <a:latin typeface="Arial Rounded MT Bold" panose="020F0704030504030204" pitchFamily="34" charset="0"/>
            </a:rPr>
            <a:t>kota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asal</a:t>
          </a:r>
          <a:r>
            <a:rPr lang="en-US" sz="1600" dirty="0" smtClean="0">
              <a:latin typeface="Arial Rounded MT Bold" panose="020F0704030504030204" pitchFamily="34" charset="0"/>
            </a:rPr>
            <a:t>), </a:t>
          </a:r>
          <a:r>
            <a:rPr lang="en-US" sz="1600" dirty="0" err="1" smtClean="0">
              <a:latin typeface="Arial Rounded MT Bold" panose="020F0704030504030204" pitchFamily="34" charset="0"/>
            </a:rPr>
            <a:t>termasuk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biaya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ke</a:t>
          </a:r>
          <a:r>
            <a:rPr lang="en-US" sz="1600" dirty="0" smtClean="0">
              <a:latin typeface="Arial Rounded MT Bold" panose="020F0704030504030204" pitchFamily="34" charset="0"/>
            </a:rPr>
            <a:t> terminal bus/</a:t>
          </a:r>
          <a:r>
            <a:rPr lang="en-US" sz="1600" dirty="0" err="1" smtClean="0">
              <a:latin typeface="Arial Rounded MT Bold" panose="020F0704030504030204" pitchFamily="34" charset="0"/>
            </a:rPr>
            <a:t>stasiun</a:t>
          </a:r>
          <a:r>
            <a:rPr lang="en-US" sz="1600" dirty="0" smtClean="0">
              <a:latin typeface="Arial Rounded MT Bold" panose="020F0704030504030204" pitchFamily="34" charset="0"/>
            </a:rPr>
            <a:t>/</a:t>
          </a:r>
          <a:r>
            <a:rPr lang="en-US" sz="1600" dirty="0" err="1" smtClean="0">
              <a:latin typeface="Arial Rounded MT Bold" panose="020F0704030504030204" pitchFamily="34" charset="0"/>
            </a:rPr>
            <a:t>bandara</a:t>
          </a:r>
          <a:endParaRPr lang="id-ID" sz="1600" dirty="0">
            <a:latin typeface="Arial Rounded MT Bold" panose="020F0704030504030204" pitchFamily="34" charset="0"/>
          </a:endParaRPr>
        </a:p>
      </dgm:t>
    </dgm:pt>
    <dgm:pt modelId="{352E257F-A5DA-44BA-B738-452BFF3F00D1}" type="parTrans" cxnId="{8B562A6F-DD06-415E-B68F-81F586593423}">
      <dgm:prSet/>
      <dgm:spPr/>
      <dgm:t>
        <a:bodyPr/>
        <a:lstStyle/>
        <a:p>
          <a:endParaRPr lang="id-ID"/>
        </a:p>
      </dgm:t>
    </dgm:pt>
    <dgm:pt modelId="{0D9A1B86-9512-4661-9946-78F18790D623}" type="sibTrans" cxnId="{8B562A6F-DD06-415E-B68F-81F586593423}">
      <dgm:prSet/>
      <dgm:spPr/>
      <dgm:t>
        <a:bodyPr/>
        <a:lstStyle/>
        <a:p>
          <a:endParaRPr lang="id-ID"/>
        </a:p>
      </dgm:t>
    </dgm:pt>
    <dgm:pt modelId="{D47ABBE9-21EC-429E-93D1-D3410BF34B22}">
      <dgm:prSet custT="1"/>
      <dgm:spPr/>
      <dgm:t>
        <a:bodyPr/>
        <a:lstStyle/>
        <a:p>
          <a:pPr>
            <a:spcBef>
              <a:spcPts val="600"/>
            </a:spcBef>
            <a:spcAft>
              <a:spcPts val="800"/>
            </a:spcAft>
          </a:pPr>
          <a:r>
            <a:rPr lang="en-US" sz="1600" b="0" dirty="0" err="1" smtClean="0">
              <a:latin typeface="Arial Rounded MT Bold" panose="020F0704030504030204" pitchFamily="34" charset="0"/>
            </a:rPr>
            <a:t>Retribusi</a:t>
          </a:r>
          <a:r>
            <a:rPr lang="en-US" sz="1600" b="0" dirty="0" smtClean="0">
              <a:latin typeface="Arial Rounded MT Bold" panose="020F0704030504030204" pitchFamily="34" charset="0"/>
            </a:rPr>
            <a:t> yang </a:t>
          </a:r>
          <a:r>
            <a:rPr lang="en-US" sz="1600" b="0" dirty="0" err="1" smtClean="0">
              <a:latin typeface="Arial Rounded MT Bold" panose="020F0704030504030204" pitchFamily="34" charset="0"/>
            </a:rPr>
            <a:t>dipungut</a:t>
          </a:r>
          <a:r>
            <a:rPr lang="en-US" sz="1600" b="0" dirty="0" smtClean="0">
              <a:latin typeface="Arial Rounded MT Bold" panose="020F0704030504030204" pitchFamily="34" charset="0"/>
            </a:rPr>
            <a:t> di terminal</a:t>
          </a:r>
          <a:r>
            <a:rPr lang="id-ID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smtClean="0">
              <a:latin typeface="Arial Rounded MT Bold" panose="020F0704030504030204" pitchFamily="34" charset="0"/>
            </a:rPr>
            <a:t>bus/</a:t>
          </a:r>
          <a:r>
            <a:rPr lang="en-US" sz="1600" b="0" dirty="0" err="1" smtClean="0">
              <a:latin typeface="Arial Rounded MT Bold" panose="020F0704030504030204" pitchFamily="34" charset="0"/>
            </a:rPr>
            <a:t>stasiun</a:t>
          </a:r>
          <a:r>
            <a:rPr lang="en-US" sz="1600" b="0" dirty="0" smtClean="0">
              <a:latin typeface="Arial Rounded MT Bold" panose="020F0704030504030204" pitchFamily="34" charset="0"/>
            </a:rPr>
            <a:t>/</a:t>
          </a:r>
          <a:r>
            <a:rPr lang="en-US" sz="1600" b="0" dirty="0" err="1" smtClean="0">
              <a:latin typeface="Arial Rounded MT Bold" panose="020F0704030504030204" pitchFamily="34" charset="0"/>
            </a:rPr>
            <a:t>bandara</a:t>
          </a:r>
          <a:r>
            <a:rPr lang="en-US" sz="1600" b="0" dirty="0" smtClean="0">
              <a:latin typeface="Arial Rounded MT Bold" panose="020F0704030504030204" pitchFamily="34" charset="0"/>
            </a:rPr>
            <a:t>/</a:t>
          </a:r>
          <a:r>
            <a:rPr lang="en-US" sz="1600" b="0" dirty="0" err="1" smtClean="0">
              <a:latin typeface="Arial Rounded MT Bold" panose="020F0704030504030204" pitchFamily="34" charset="0"/>
            </a:rPr>
            <a:t>pelabuhan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keberangkatan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kepulangan</a:t>
          </a:r>
          <a:r>
            <a:rPr lang="en-US" sz="1600" b="0" dirty="0" smtClean="0">
              <a:latin typeface="Arial Rounded MT Bold" panose="020F0704030504030204" pitchFamily="34" charset="0"/>
            </a:rPr>
            <a:t>.</a:t>
          </a:r>
          <a:r>
            <a:rPr lang="id-ID" sz="1600" b="0" dirty="0" smtClean="0">
              <a:latin typeface="Arial Rounded MT Bold" panose="020F0704030504030204" pitchFamily="34" charset="0"/>
            </a:rPr>
            <a:t>  </a:t>
          </a:r>
          <a:r>
            <a:rPr lang="en-US" sz="1600" b="0" dirty="0" err="1" smtClean="0">
              <a:latin typeface="Arial Rounded MT Bold" panose="020F0704030504030204" pitchFamily="34" charset="0"/>
            </a:rPr>
            <a:t>Biaya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ini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i="1" dirty="0" smtClean="0">
              <a:latin typeface="Arial Rounded MT Bold" panose="020F0704030504030204" pitchFamily="34" charset="0"/>
            </a:rPr>
            <a:t>at cost </a:t>
          </a:r>
          <a:r>
            <a:rPr lang="en-US" sz="1600" b="0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dengan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bukti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pengeluaran</a:t>
          </a:r>
          <a:r>
            <a:rPr lang="en-US" sz="1600" b="0" dirty="0" smtClean="0">
              <a:latin typeface="Arial Rounded MT Bold" panose="020F0704030504030204" pitchFamily="34" charset="0"/>
            </a:rPr>
            <a:t> (</a:t>
          </a:r>
          <a:r>
            <a:rPr lang="en-US" sz="1600" b="0" dirty="0" err="1" smtClean="0">
              <a:latin typeface="Arial Rounded MT Bold" panose="020F0704030504030204" pitchFamily="34" charset="0"/>
            </a:rPr>
            <a:t>bukti-bukti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sebagai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dokumen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administrasi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en-US" sz="1600" b="0" dirty="0" err="1" smtClean="0">
              <a:latin typeface="Arial Rounded MT Bold" panose="020F0704030504030204" pitchFamily="34" charset="0"/>
            </a:rPr>
            <a:t>Laporan</a:t>
          </a:r>
          <a:r>
            <a:rPr lang="en-US" sz="1600" b="0" dirty="0" smtClean="0">
              <a:latin typeface="Arial Rounded MT Bold" panose="020F0704030504030204" pitchFamily="34" charset="0"/>
            </a:rPr>
            <a:t> </a:t>
          </a:r>
          <a:r>
            <a:rPr lang="id-ID" sz="1600" b="0" dirty="0" smtClean="0">
              <a:latin typeface="Arial Rounded MT Bold" panose="020F0704030504030204" pitchFamily="34" charset="0"/>
            </a:rPr>
            <a:t>K</a:t>
          </a:r>
          <a:r>
            <a:rPr lang="en-US" sz="1600" b="0" dirty="0" err="1" smtClean="0">
              <a:latin typeface="Arial Rounded MT Bold" panose="020F0704030504030204" pitchFamily="34" charset="0"/>
            </a:rPr>
            <a:t>euangan</a:t>
          </a:r>
          <a:r>
            <a:rPr lang="en-US" sz="1600" b="0" dirty="0" smtClean="0">
              <a:latin typeface="Arial Rounded MT Bold" panose="020F0704030504030204" pitchFamily="34" charset="0"/>
            </a:rPr>
            <a:t>/SPJ)</a:t>
          </a:r>
          <a:endParaRPr lang="en-US" sz="1600" b="0" dirty="0">
            <a:latin typeface="Arial Rounded MT Bold" panose="020F0704030504030204" pitchFamily="34" charset="0"/>
          </a:endParaRPr>
        </a:p>
      </dgm:t>
    </dgm:pt>
    <dgm:pt modelId="{A1C2456D-5CEA-4AFC-9F5B-9E93C211B127}" type="parTrans" cxnId="{2E7B2425-3B8A-429D-939A-AF8C8C347549}">
      <dgm:prSet/>
      <dgm:spPr/>
      <dgm:t>
        <a:bodyPr/>
        <a:lstStyle/>
        <a:p>
          <a:endParaRPr lang="id-ID"/>
        </a:p>
      </dgm:t>
    </dgm:pt>
    <dgm:pt modelId="{EC0772C6-AEF7-4FDA-BD5C-4E8619D4D870}" type="sibTrans" cxnId="{2E7B2425-3B8A-429D-939A-AF8C8C347549}">
      <dgm:prSet/>
      <dgm:spPr/>
      <dgm:t>
        <a:bodyPr/>
        <a:lstStyle/>
        <a:p>
          <a:endParaRPr lang="id-ID"/>
        </a:p>
      </dgm:t>
    </dgm:pt>
    <dgm:pt modelId="{DFD099DA-31F5-413A-B267-9BF438122713}" type="pres">
      <dgm:prSet presAssocID="{17AD5331-F90F-41A6-B05E-7C4F3143A252}" presName="diagram" presStyleCnt="0">
        <dgm:presLayoutVars>
          <dgm:dir/>
          <dgm:animLvl val="lvl"/>
          <dgm:resizeHandles val="exact"/>
        </dgm:presLayoutVars>
      </dgm:prSet>
      <dgm:spPr/>
    </dgm:pt>
    <dgm:pt modelId="{5811A135-2337-4569-BA92-C28769228F3A}" type="pres">
      <dgm:prSet presAssocID="{DC1488CC-0D56-4DEB-8937-E835541E6ECD}" presName="compNode" presStyleCnt="0"/>
      <dgm:spPr/>
    </dgm:pt>
    <dgm:pt modelId="{C942666A-21A9-4F2D-A4B5-2C6790DA3B18}" type="pres">
      <dgm:prSet presAssocID="{DC1488CC-0D56-4DEB-8937-E835541E6ECD}" presName="childRect" presStyleLbl="bgAcc1" presStyleIdx="0" presStyleCnt="1" custScaleX="12800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2911BC-5AD1-4FBD-A028-9B3643DED251}" type="pres">
      <dgm:prSet presAssocID="{DC1488CC-0D56-4DEB-8937-E835541E6EC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4D83A33-00B0-475C-B972-ACF90AC00666}" type="pres">
      <dgm:prSet presAssocID="{DC1488CC-0D56-4DEB-8937-E835541E6ECD}" presName="parentRect" presStyleLbl="alignNode1" presStyleIdx="0" presStyleCnt="1" custScaleX="129024"/>
      <dgm:spPr/>
      <dgm:t>
        <a:bodyPr/>
        <a:lstStyle/>
        <a:p>
          <a:endParaRPr lang="id-ID"/>
        </a:p>
      </dgm:t>
    </dgm:pt>
    <dgm:pt modelId="{01726A5D-8671-4E07-8947-E1ED30870D1F}" type="pres">
      <dgm:prSet presAssocID="{DC1488CC-0D56-4DEB-8937-E835541E6ECD}" presName="adorn" presStyleLbl="fgAccFollowNode1" presStyleIdx="0" presStyleCnt="1"/>
      <dgm:spPr/>
    </dgm:pt>
  </dgm:ptLst>
  <dgm:cxnLst>
    <dgm:cxn modelId="{446D6A2B-108F-4414-AC62-171E117792D2}" srcId="{DC1488CC-0D56-4DEB-8937-E835541E6ECD}" destId="{4538D6C8-8440-43D0-9381-B3E81FEFC369}" srcOrd="0" destOrd="0" parTransId="{7269F276-AF0B-4458-89CE-24A7EA7CE487}" sibTransId="{826DBE4B-D8A0-41E7-8A89-81FB44F5635D}"/>
    <dgm:cxn modelId="{A05C8E38-A529-4A14-A3CE-0ADBCC292E68}" type="presOf" srcId="{EC072BFF-31B4-47B8-80DE-DF46BD21AC10}" destId="{C942666A-21A9-4F2D-A4B5-2C6790DA3B18}" srcOrd="0" destOrd="1" presId="urn:microsoft.com/office/officeart/2005/8/layout/bList2#2"/>
    <dgm:cxn modelId="{716A9136-D663-403D-97C7-40D402EC002D}" srcId="{DC1488CC-0D56-4DEB-8937-E835541E6ECD}" destId="{C007EBBA-6757-4105-81D6-58BE2D4DD55F}" srcOrd="2" destOrd="0" parTransId="{F7DCECAB-0720-4269-B47D-90180028E6DF}" sibTransId="{02FC47AC-7DEB-4C0C-8C9F-5CE8019E6DE8}"/>
    <dgm:cxn modelId="{028262FF-9939-4229-A3C9-F625D5DFA843}" type="presOf" srcId="{DC1488CC-0D56-4DEB-8937-E835541E6ECD}" destId="{A4D83A33-00B0-475C-B972-ACF90AC00666}" srcOrd="1" destOrd="0" presId="urn:microsoft.com/office/officeart/2005/8/layout/bList2#2"/>
    <dgm:cxn modelId="{3177B390-49B7-41CF-89B4-61BCD16C987F}" srcId="{17AD5331-F90F-41A6-B05E-7C4F3143A252}" destId="{DC1488CC-0D56-4DEB-8937-E835541E6ECD}" srcOrd="0" destOrd="0" parTransId="{784363C6-2E79-4668-B041-7EC8D9646DEC}" sibTransId="{8422BCA8-BF71-47F2-A86E-A6CF04C579AB}"/>
    <dgm:cxn modelId="{F3309492-FBCD-4C45-920A-7179DC4BC117}" type="presOf" srcId="{C007EBBA-6757-4105-81D6-58BE2D4DD55F}" destId="{C942666A-21A9-4F2D-A4B5-2C6790DA3B18}" srcOrd="0" destOrd="2" presId="urn:microsoft.com/office/officeart/2005/8/layout/bList2#2"/>
    <dgm:cxn modelId="{8B562A6F-DD06-415E-B68F-81F586593423}" srcId="{DC1488CC-0D56-4DEB-8937-E835541E6ECD}" destId="{EC072BFF-31B4-47B8-80DE-DF46BD21AC10}" srcOrd="1" destOrd="0" parTransId="{352E257F-A5DA-44BA-B738-452BFF3F00D1}" sibTransId="{0D9A1B86-9512-4661-9946-78F18790D623}"/>
    <dgm:cxn modelId="{A8573B1B-C0F4-42D3-A7CF-F18DBD0BD575}" type="presOf" srcId="{D47ABBE9-21EC-429E-93D1-D3410BF34B22}" destId="{C942666A-21A9-4F2D-A4B5-2C6790DA3B18}" srcOrd="0" destOrd="3" presId="urn:microsoft.com/office/officeart/2005/8/layout/bList2#2"/>
    <dgm:cxn modelId="{2E7B2425-3B8A-429D-939A-AF8C8C347549}" srcId="{DC1488CC-0D56-4DEB-8937-E835541E6ECD}" destId="{D47ABBE9-21EC-429E-93D1-D3410BF34B22}" srcOrd="3" destOrd="0" parTransId="{A1C2456D-5CEA-4AFC-9F5B-9E93C211B127}" sibTransId="{EC0772C6-AEF7-4FDA-BD5C-4E8619D4D870}"/>
    <dgm:cxn modelId="{5295F9FF-C227-4634-8ACF-812B33B8BF43}" type="presOf" srcId="{17AD5331-F90F-41A6-B05E-7C4F3143A252}" destId="{DFD099DA-31F5-413A-B267-9BF438122713}" srcOrd="0" destOrd="0" presId="urn:microsoft.com/office/officeart/2005/8/layout/bList2#2"/>
    <dgm:cxn modelId="{9411DFFB-31BD-43B5-89DD-30E0F9ACB44D}" type="presOf" srcId="{4538D6C8-8440-43D0-9381-B3E81FEFC369}" destId="{C942666A-21A9-4F2D-A4B5-2C6790DA3B18}" srcOrd="0" destOrd="0" presId="urn:microsoft.com/office/officeart/2005/8/layout/bList2#2"/>
    <dgm:cxn modelId="{DB003005-146D-4894-BD1D-B7365B37AB55}" type="presOf" srcId="{DC1488CC-0D56-4DEB-8937-E835541E6ECD}" destId="{B12911BC-5AD1-4FBD-A028-9B3643DED251}" srcOrd="0" destOrd="0" presId="urn:microsoft.com/office/officeart/2005/8/layout/bList2#2"/>
    <dgm:cxn modelId="{0BF0C257-52BC-4DF4-9887-495A2BEDB307}" type="presParOf" srcId="{DFD099DA-31F5-413A-B267-9BF438122713}" destId="{5811A135-2337-4569-BA92-C28769228F3A}" srcOrd="0" destOrd="0" presId="urn:microsoft.com/office/officeart/2005/8/layout/bList2#2"/>
    <dgm:cxn modelId="{6DC27A1D-11A9-4504-9008-F17CDC7457AB}" type="presParOf" srcId="{5811A135-2337-4569-BA92-C28769228F3A}" destId="{C942666A-21A9-4F2D-A4B5-2C6790DA3B18}" srcOrd="0" destOrd="0" presId="urn:microsoft.com/office/officeart/2005/8/layout/bList2#2"/>
    <dgm:cxn modelId="{7274CFA3-0217-464E-80A5-B42FBE48E54B}" type="presParOf" srcId="{5811A135-2337-4569-BA92-C28769228F3A}" destId="{B12911BC-5AD1-4FBD-A028-9B3643DED251}" srcOrd="1" destOrd="0" presId="urn:microsoft.com/office/officeart/2005/8/layout/bList2#2"/>
    <dgm:cxn modelId="{601EEB7B-5A61-416B-AFCD-FAF787C8619F}" type="presParOf" srcId="{5811A135-2337-4569-BA92-C28769228F3A}" destId="{A4D83A33-00B0-475C-B972-ACF90AC00666}" srcOrd="2" destOrd="0" presId="urn:microsoft.com/office/officeart/2005/8/layout/bList2#2"/>
    <dgm:cxn modelId="{B37B8299-C9DB-4C31-9DD7-7E78E6AFA5BF}" type="presParOf" srcId="{5811A135-2337-4569-BA92-C28769228F3A}" destId="{01726A5D-8671-4E07-8947-E1ED30870D1F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7AD5331-F90F-41A6-B05E-7C4F3143A252}" type="doc">
      <dgm:prSet loTypeId="urn:microsoft.com/office/officeart/2005/8/layout/bList2#3" loCatId="list" qsTypeId="urn:microsoft.com/office/officeart/2005/8/quickstyle/3d3" qsCatId="3D" csTypeId="urn:microsoft.com/office/officeart/2005/8/colors/accent1_2" csCatId="accent1" phldr="1"/>
      <dgm:spPr/>
    </dgm:pt>
    <dgm:pt modelId="{DC1488CC-0D56-4DEB-8937-E835541E6ECD}">
      <dgm:prSet phldrT="[Text]" custT="1"/>
      <dgm:spPr/>
      <dgm:t>
        <a:bodyPr/>
        <a:lstStyle/>
        <a:p>
          <a:pPr algn="ctr"/>
          <a:r>
            <a:rPr lang="id-ID" sz="2400" b="1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PENGINAPAN</a:t>
          </a:r>
          <a:endParaRPr lang="id-ID" sz="2400" dirty="0">
            <a:solidFill>
              <a:schemeClr val="tx1"/>
            </a:solidFill>
            <a:latin typeface="Arial Rounded MT Bold" panose="020F0704030504030204" pitchFamily="34" charset="0"/>
          </a:endParaRPr>
        </a:p>
      </dgm:t>
    </dgm:pt>
    <dgm:pt modelId="{784363C6-2E79-4668-B041-7EC8D9646DEC}" type="parTrans" cxnId="{3177B390-49B7-41CF-89B4-61BCD16C987F}">
      <dgm:prSet/>
      <dgm:spPr/>
      <dgm:t>
        <a:bodyPr/>
        <a:lstStyle/>
        <a:p>
          <a:endParaRPr lang="id-ID"/>
        </a:p>
      </dgm:t>
    </dgm:pt>
    <dgm:pt modelId="{8422BCA8-BF71-47F2-A86E-A6CF04C579AB}" type="sibTrans" cxnId="{3177B390-49B7-41CF-89B4-61BCD16C987F}">
      <dgm:prSet/>
      <dgm:spPr/>
      <dgm:t>
        <a:bodyPr/>
        <a:lstStyle/>
        <a:p>
          <a:endParaRPr lang="id-ID"/>
        </a:p>
      </dgm:t>
    </dgm:pt>
    <dgm:pt modelId="{4538D6C8-8440-43D0-9381-B3E81FEFC369}">
      <dgm:prSet custT="1"/>
      <dgm:spPr/>
      <dgm:t>
        <a:bodyPr/>
        <a:lstStyle/>
        <a:p>
          <a:pPr>
            <a:spcBef>
              <a:spcPts val="600"/>
            </a:spcBef>
            <a:spcAft>
              <a:spcPts val="800"/>
            </a:spcAft>
          </a:pPr>
          <a:r>
            <a:rPr lang="en-US" sz="1600" dirty="0" smtClean="0">
              <a:latin typeface="Arial Rounded MT Bold" panose="020F0704030504030204" pitchFamily="34" charset="0"/>
            </a:rPr>
            <a:t>Hotel </a:t>
          </a:r>
          <a:r>
            <a:rPr lang="en-US" sz="1600" dirty="0" err="1" smtClean="0">
              <a:latin typeface="Arial Rounded MT Bold" panose="020F0704030504030204" pitchFamily="34" charset="0"/>
            </a:rPr>
            <a:t>atau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sejenis</a:t>
          </a:r>
          <a:r>
            <a:rPr lang="en-US" sz="1600" dirty="0" smtClean="0">
              <a:latin typeface="Arial Rounded MT Bold" panose="020F0704030504030204" pitchFamily="34" charset="0"/>
            </a:rPr>
            <a:t>;</a:t>
          </a:r>
          <a:endParaRPr lang="id-ID" sz="1600" dirty="0">
            <a:latin typeface="Arial Rounded MT Bold" panose="020F0704030504030204" pitchFamily="34" charset="0"/>
          </a:endParaRPr>
        </a:p>
      </dgm:t>
    </dgm:pt>
    <dgm:pt modelId="{7269F276-AF0B-4458-89CE-24A7EA7CE487}" type="parTrans" cxnId="{446D6A2B-108F-4414-AC62-171E117792D2}">
      <dgm:prSet/>
      <dgm:spPr/>
      <dgm:t>
        <a:bodyPr/>
        <a:lstStyle/>
        <a:p>
          <a:endParaRPr lang="id-ID"/>
        </a:p>
      </dgm:t>
    </dgm:pt>
    <dgm:pt modelId="{826DBE4B-D8A0-41E7-8A89-81FB44F5635D}" type="sibTrans" cxnId="{446D6A2B-108F-4414-AC62-171E117792D2}">
      <dgm:prSet/>
      <dgm:spPr/>
      <dgm:t>
        <a:bodyPr/>
        <a:lstStyle/>
        <a:p>
          <a:endParaRPr lang="id-ID"/>
        </a:p>
      </dgm:t>
    </dgm:pt>
    <dgm:pt modelId="{DF16A977-392D-4AAA-BE1A-C21B8B4A5EE8}">
      <dgm:prSet custT="1"/>
      <dgm:spPr/>
      <dgm:t>
        <a:bodyPr/>
        <a:lstStyle/>
        <a:p>
          <a:r>
            <a:rPr lang="en-US" sz="1600" dirty="0" err="1" smtClean="0">
              <a:latin typeface="Arial Rounded MT Bold" panose="020F0704030504030204" pitchFamily="34" charset="0"/>
            </a:rPr>
            <a:t>Biaya</a:t>
          </a:r>
          <a:r>
            <a:rPr lang="en-US" sz="1600" dirty="0" smtClean="0">
              <a:latin typeface="Arial Rounded MT Bold" panose="020F0704030504030204" pitchFamily="34" charset="0"/>
            </a:rPr>
            <a:t> yang </a:t>
          </a:r>
          <a:r>
            <a:rPr lang="en-US" sz="1600" dirty="0" err="1" smtClean="0">
              <a:latin typeface="Arial Rounded MT Bold" panose="020F0704030504030204" pitchFamily="34" charset="0"/>
            </a:rPr>
            <a:t>dikeluarkan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adalah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sebesar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biaya</a:t>
          </a:r>
          <a:r>
            <a:rPr lang="en-US" sz="1600" dirty="0" smtClean="0">
              <a:latin typeface="Arial Rounded MT Bold" panose="020F0704030504030204" pitchFamily="34" charset="0"/>
            </a:rPr>
            <a:t> yang </a:t>
          </a:r>
          <a:r>
            <a:rPr lang="en-US" sz="1600" dirty="0" err="1" smtClean="0">
              <a:latin typeface="Arial Rounded MT Bold" panose="020F0704030504030204" pitchFamily="34" charset="0"/>
            </a:rPr>
            <a:t>yang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dibebankan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pihak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penyedia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jasa</a:t>
          </a:r>
          <a:r>
            <a:rPr lang="en-US" sz="1600" dirty="0" smtClean="0">
              <a:latin typeface="Arial Rounded MT Bold" panose="020F0704030504030204" pitchFamily="34" charset="0"/>
            </a:rPr>
            <a:t> (hotel) di </a:t>
          </a:r>
          <a:r>
            <a:rPr lang="en-US" sz="1600" dirty="0" err="1" smtClean="0">
              <a:latin typeface="Arial Rounded MT Bold" panose="020F0704030504030204" pitchFamily="34" charset="0"/>
            </a:rPr>
            <a:t>buktikan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dengan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bukti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tagihan</a:t>
          </a:r>
          <a:r>
            <a:rPr lang="en-US" sz="1600" dirty="0" smtClean="0">
              <a:latin typeface="Arial Rounded MT Bold" panose="020F0704030504030204" pitchFamily="34" charset="0"/>
            </a:rPr>
            <a:t>/</a:t>
          </a:r>
          <a:r>
            <a:rPr lang="en-US" sz="1600" dirty="0" err="1" smtClean="0">
              <a:latin typeface="Arial Rounded MT Bold" panose="020F0704030504030204" pitchFamily="34" charset="0"/>
            </a:rPr>
            <a:t>kwitansi</a:t>
          </a:r>
          <a:r>
            <a:rPr lang="en-US" sz="1600" dirty="0" smtClean="0">
              <a:latin typeface="Arial Rounded MT Bold" panose="020F0704030504030204" pitchFamily="34" charset="0"/>
            </a:rPr>
            <a:t> yang </a:t>
          </a:r>
          <a:r>
            <a:rPr lang="en-US" sz="1600" dirty="0" err="1" smtClean="0">
              <a:latin typeface="Arial Rounded MT Bold" panose="020F0704030504030204" pitchFamily="34" charset="0"/>
            </a:rPr>
            <a:t>sah</a:t>
          </a:r>
          <a:r>
            <a:rPr lang="en-US" sz="1600" dirty="0" smtClean="0">
              <a:latin typeface="Arial Rounded MT Bold" panose="020F0704030504030204" pitchFamily="34" charset="0"/>
            </a:rPr>
            <a:t> (</a:t>
          </a:r>
          <a:r>
            <a:rPr lang="en-US" sz="1600" i="1" dirty="0" smtClean="0">
              <a:latin typeface="Arial Rounded MT Bold" panose="020F0704030504030204" pitchFamily="34" charset="0"/>
            </a:rPr>
            <a:t>at cost</a:t>
          </a:r>
          <a:r>
            <a:rPr lang="en-US" sz="1600" dirty="0" smtClean="0">
              <a:latin typeface="Arial Rounded MT Bold" panose="020F0704030504030204" pitchFamily="34" charset="0"/>
            </a:rPr>
            <a:t>)</a:t>
          </a:r>
          <a:endParaRPr lang="en-US" sz="1600" dirty="0">
            <a:latin typeface="Arial Rounded MT Bold" panose="020F0704030504030204" pitchFamily="34" charset="0"/>
          </a:endParaRPr>
        </a:p>
      </dgm:t>
    </dgm:pt>
    <dgm:pt modelId="{46199F84-3180-4354-A4D2-BCDDA0D13FD1}" type="parTrans" cxnId="{1CE33DA8-6A1C-41DA-916A-290AB035CCAE}">
      <dgm:prSet/>
      <dgm:spPr/>
      <dgm:t>
        <a:bodyPr/>
        <a:lstStyle/>
        <a:p>
          <a:endParaRPr lang="id-ID"/>
        </a:p>
      </dgm:t>
    </dgm:pt>
    <dgm:pt modelId="{6D6F5108-883F-4B2D-8DFC-E7B8B4D234CC}" type="sibTrans" cxnId="{1CE33DA8-6A1C-41DA-916A-290AB035CCAE}">
      <dgm:prSet/>
      <dgm:spPr/>
      <dgm:t>
        <a:bodyPr/>
        <a:lstStyle/>
        <a:p>
          <a:endParaRPr lang="id-ID"/>
        </a:p>
      </dgm:t>
    </dgm:pt>
    <dgm:pt modelId="{2EC80E9C-6330-441C-B230-EEC7A325F93D}">
      <dgm:prSet custT="1"/>
      <dgm:spPr/>
      <dgm:t>
        <a:bodyPr/>
        <a:lstStyle/>
        <a:p>
          <a:endParaRPr lang="en-US" sz="1600" dirty="0">
            <a:latin typeface="Arial Rounded MT Bold" panose="020F0704030504030204" pitchFamily="34" charset="0"/>
          </a:endParaRPr>
        </a:p>
      </dgm:t>
    </dgm:pt>
    <dgm:pt modelId="{382FB3EB-A981-41AA-A259-DB6F06CCB28D}" type="parTrans" cxnId="{81171DE0-0CB8-472E-98CF-E3FFE50D080D}">
      <dgm:prSet/>
      <dgm:spPr/>
      <dgm:t>
        <a:bodyPr/>
        <a:lstStyle/>
        <a:p>
          <a:endParaRPr lang="id-ID"/>
        </a:p>
      </dgm:t>
    </dgm:pt>
    <dgm:pt modelId="{1F36FB71-D27B-4E01-A555-425431A86BEA}" type="sibTrans" cxnId="{81171DE0-0CB8-472E-98CF-E3FFE50D080D}">
      <dgm:prSet/>
      <dgm:spPr/>
      <dgm:t>
        <a:bodyPr/>
        <a:lstStyle/>
        <a:p>
          <a:endParaRPr lang="id-ID"/>
        </a:p>
      </dgm:t>
    </dgm:pt>
    <dgm:pt modelId="{CC4CC893-A979-4048-94E6-13B4FDFDE594}">
      <dgm:prSet custT="1"/>
      <dgm:spPr/>
      <dgm:t>
        <a:bodyPr/>
        <a:lstStyle/>
        <a:p>
          <a:r>
            <a:rPr lang="en-US" sz="1600" dirty="0" err="1" smtClean="0">
              <a:latin typeface="Arial Rounded MT Bold" panose="020F0704030504030204" pitchFamily="34" charset="0"/>
            </a:rPr>
            <a:t>Tempat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menginap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lainnya</a:t>
          </a:r>
          <a:endParaRPr lang="en-US" sz="1600" dirty="0">
            <a:latin typeface="Arial Rounded MT Bold" panose="020F0704030504030204" pitchFamily="34" charset="0"/>
          </a:endParaRPr>
        </a:p>
      </dgm:t>
    </dgm:pt>
    <dgm:pt modelId="{178E475B-972E-43FD-9B4B-35FA82569E80}" type="parTrans" cxnId="{89CC5059-7BAE-41C3-B1AE-6570953C3B65}">
      <dgm:prSet/>
      <dgm:spPr/>
      <dgm:t>
        <a:bodyPr/>
        <a:lstStyle/>
        <a:p>
          <a:endParaRPr lang="id-ID"/>
        </a:p>
      </dgm:t>
    </dgm:pt>
    <dgm:pt modelId="{E0188BA8-E433-4D0A-B298-CBF2EE9F1829}" type="sibTrans" cxnId="{89CC5059-7BAE-41C3-B1AE-6570953C3B65}">
      <dgm:prSet/>
      <dgm:spPr/>
      <dgm:t>
        <a:bodyPr/>
        <a:lstStyle/>
        <a:p>
          <a:endParaRPr lang="id-ID"/>
        </a:p>
      </dgm:t>
    </dgm:pt>
    <dgm:pt modelId="{3F8AF4A8-D243-4D22-AB40-D41578034986}">
      <dgm:prSet custT="1"/>
      <dgm:spPr/>
      <dgm:t>
        <a:bodyPr/>
        <a:lstStyle/>
        <a:p>
          <a:r>
            <a:rPr lang="en-US" sz="1600" dirty="0" err="1" smtClean="0">
              <a:latin typeface="Arial Rounded MT Bold" panose="020F0704030504030204" pitchFamily="34" charset="0"/>
            </a:rPr>
            <a:t>Jika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tidak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menggunakan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penginapan</a:t>
          </a:r>
          <a:r>
            <a:rPr lang="en-US" sz="1600" dirty="0" smtClean="0">
              <a:latin typeface="Arial Rounded MT Bold" panose="020F0704030504030204" pitchFamily="34" charset="0"/>
            </a:rPr>
            <a:t>, </a:t>
          </a:r>
          <a:r>
            <a:rPr lang="en-US" sz="1600" dirty="0" err="1" smtClean="0">
              <a:latin typeface="Arial Rounded MT Bold" panose="020F0704030504030204" pitchFamily="34" charset="0"/>
            </a:rPr>
            <a:t>pelaksana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tugas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perjalanan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dapat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biaya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penginapan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sebesar</a:t>
          </a:r>
          <a:r>
            <a:rPr lang="en-US" sz="1600" dirty="0" smtClean="0">
              <a:latin typeface="Arial Rounded MT Bold" panose="020F0704030504030204" pitchFamily="34" charset="0"/>
            </a:rPr>
            <a:t>  </a:t>
          </a:r>
          <a:r>
            <a:rPr lang="en-US" sz="16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30% (</a:t>
          </a:r>
          <a:r>
            <a:rPr lang="en-US" sz="16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tiga</a:t>
          </a:r>
          <a:r>
            <a:rPr lang="en-US" sz="16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puluh</a:t>
          </a:r>
          <a:r>
            <a:rPr lang="en-US" sz="16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persen</a:t>
          </a:r>
          <a:r>
            <a:rPr lang="en-US" sz="16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) </a:t>
          </a:r>
          <a:r>
            <a:rPr lang="en-US" sz="1600" dirty="0" err="1" smtClean="0">
              <a:latin typeface="Arial Rounded MT Bold" panose="020F0704030504030204" pitchFamily="34" charset="0"/>
            </a:rPr>
            <a:t>dari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tarif</a:t>
          </a:r>
          <a:r>
            <a:rPr lang="en-US" sz="1600" dirty="0" smtClean="0">
              <a:latin typeface="Arial Rounded MT Bold" panose="020F0704030504030204" pitchFamily="34" charset="0"/>
            </a:rPr>
            <a:t> hotel di </a:t>
          </a:r>
          <a:r>
            <a:rPr lang="en-US" sz="1600" dirty="0" err="1" smtClean="0">
              <a:latin typeface="Arial Rounded MT Bold" panose="020F0704030504030204" pitchFamily="34" charset="0"/>
            </a:rPr>
            <a:t>kota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tujuan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sesuai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dengan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standar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tarif</a:t>
          </a:r>
          <a:r>
            <a:rPr lang="en-US" sz="1600" dirty="0" smtClean="0">
              <a:latin typeface="Arial Rounded MT Bold" panose="020F0704030504030204" pitchFamily="34" charset="0"/>
            </a:rPr>
            <a:t> SBU, </a:t>
          </a:r>
          <a:r>
            <a:rPr lang="en-US" sz="1600" dirty="0" err="1" smtClean="0">
              <a:latin typeface="Arial Rounded MT Bold" panose="020F0704030504030204" pitchFamily="34" charset="0"/>
            </a:rPr>
            <a:t>biaya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dibayarkan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dirty="0" err="1" smtClean="0">
              <a:latin typeface="Arial Rounded MT Bold" panose="020F0704030504030204" pitchFamily="34" charset="0"/>
            </a:rPr>
            <a:t>secara</a:t>
          </a:r>
          <a:r>
            <a:rPr lang="en-US" sz="1600" dirty="0" smtClean="0">
              <a:latin typeface="Arial Rounded MT Bold" panose="020F0704030504030204" pitchFamily="34" charset="0"/>
            </a:rPr>
            <a:t> </a:t>
          </a:r>
          <a:r>
            <a:rPr lang="en-US" sz="1600" i="1" dirty="0" err="1" smtClean="0">
              <a:latin typeface="Arial Rounded MT Bold" panose="020F0704030504030204" pitchFamily="34" charset="0"/>
            </a:rPr>
            <a:t>lumpsum</a:t>
          </a:r>
          <a:r>
            <a:rPr lang="en-US" sz="1600" b="1" dirty="0" smtClean="0">
              <a:latin typeface="Arial Rounded MT Bold" panose="020F0704030504030204" pitchFamily="34" charset="0"/>
            </a:rPr>
            <a:t>.</a:t>
          </a:r>
          <a:endParaRPr lang="en-US" sz="1600" b="1" dirty="0">
            <a:latin typeface="Arial Rounded MT Bold" panose="020F0704030504030204" pitchFamily="34" charset="0"/>
          </a:endParaRPr>
        </a:p>
      </dgm:t>
    </dgm:pt>
    <dgm:pt modelId="{8A6697B7-EEF8-4188-8EA5-AA342CDA3365}" type="parTrans" cxnId="{40A1AB06-BBB8-4EEE-BE11-BE9733691487}">
      <dgm:prSet/>
      <dgm:spPr/>
      <dgm:t>
        <a:bodyPr/>
        <a:lstStyle/>
        <a:p>
          <a:endParaRPr lang="id-ID"/>
        </a:p>
      </dgm:t>
    </dgm:pt>
    <dgm:pt modelId="{309584EF-96A1-474E-9F87-D2C8DD5EA3B3}" type="sibTrans" cxnId="{40A1AB06-BBB8-4EEE-BE11-BE9733691487}">
      <dgm:prSet/>
      <dgm:spPr/>
      <dgm:t>
        <a:bodyPr/>
        <a:lstStyle/>
        <a:p>
          <a:endParaRPr lang="id-ID"/>
        </a:p>
      </dgm:t>
    </dgm:pt>
    <dgm:pt modelId="{DFD099DA-31F5-413A-B267-9BF438122713}" type="pres">
      <dgm:prSet presAssocID="{17AD5331-F90F-41A6-B05E-7C4F3143A252}" presName="diagram" presStyleCnt="0">
        <dgm:presLayoutVars>
          <dgm:dir/>
          <dgm:animLvl val="lvl"/>
          <dgm:resizeHandles val="exact"/>
        </dgm:presLayoutVars>
      </dgm:prSet>
      <dgm:spPr/>
    </dgm:pt>
    <dgm:pt modelId="{5811A135-2337-4569-BA92-C28769228F3A}" type="pres">
      <dgm:prSet presAssocID="{DC1488CC-0D56-4DEB-8937-E835541E6ECD}" presName="compNode" presStyleCnt="0"/>
      <dgm:spPr/>
    </dgm:pt>
    <dgm:pt modelId="{C942666A-21A9-4F2D-A4B5-2C6790DA3B18}" type="pres">
      <dgm:prSet presAssocID="{DC1488CC-0D56-4DEB-8937-E835541E6ECD}" presName="childRect" presStyleLbl="bgAcc1" presStyleIdx="0" presStyleCnt="1" custScaleX="11728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2911BC-5AD1-4FBD-A028-9B3643DED251}" type="pres">
      <dgm:prSet presAssocID="{DC1488CC-0D56-4DEB-8937-E835541E6ECD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4D83A33-00B0-475C-B972-ACF90AC00666}" type="pres">
      <dgm:prSet presAssocID="{DC1488CC-0D56-4DEB-8937-E835541E6ECD}" presName="parentRect" presStyleLbl="alignNode1" presStyleIdx="0" presStyleCnt="1" custScaleX="116635"/>
      <dgm:spPr/>
      <dgm:t>
        <a:bodyPr/>
        <a:lstStyle/>
        <a:p>
          <a:endParaRPr lang="id-ID"/>
        </a:p>
      </dgm:t>
    </dgm:pt>
    <dgm:pt modelId="{01726A5D-8671-4E07-8947-E1ED30870D1F}" type="pres">
      <dgm:prSet presAssocID="{DC1488CC-0D56-4DEB-8937-E835541E6ECD}" presName="adorn" presStyleLbl="fgAccFollowNode1" presStyleIdx="0" presStyleCnt="1"/>
      <dgm:spPr/>
    </dgm:pt>
  </dgm:ptLst>
  <dgm:cxnLst>
    <dgm:cxn modelId="{9626CE43-3663-4EC0-8044-521AB9FFBDCC}" type="presOf" srcId="{DF16A977-392D-4AAA-BE1A-C21B8B4A5EE8}" destId="{C942666A-21A9-4F2D-A4B5-2C6790DA3B18}" srcOrd="0" destOrd="1" presId="urn:microsoft.com/office/officeart/2005/8/layout/bList2#3"/>
    <dgm:cxn modelId="{113089BE-8C6D-42DD-9322-6C7072BC99DB}" type="presOf" srcId="{CC4CC893-A979-4048-94E6-13B4FDFDE594}" destId="{C942666A-21A9-4F2D-A4B5-2C6790DA3B18}" srcOrd="0" destOrd="3" presId="urn:microsoft.com/office/officeart/2005/8/layout/bList2#3"/>
    <dgm:cxn modelId="{446D6A2B-108F-4414-AC62-171E117792D2}" srcId="{DC1488CC-0D56-4DEB-8937-E835541E6ECD}" destId="{4538D6C8-8440-43D0-9381-B3E81FEFC369}" srcOrd="0" destOrd="0" parTransId="{7269F276-AF0B-4458-89CE-24A7EA7CE487}" sibTransId="{826DBE4B-D8A0-41E7-8A89-81FB44F5635D}"/>
    <dgm:cxn modelId="{C4649FCE-695A-4D7F-8144-C7FF02EBD620}" type="presOf" srcId="{2EC80E9C-6330-441C-B230-EEC7A325F93D}" destId="{C942666A-21A9-4F2D-A4B5-2C6790DA3B18}" srcOrd="0" destOrd="2" presId="urn:microsoft.com/office/officeart/2005/8/layout/bList2#3"/>
    <dgm:cxn modelId="{34244B42-A0D4-41EF-9CD0-26A2ECD965EE}" type="presOf" srcId="{17AD5331-F90F-41A6-B05E-7C4F3143A252}" destId="{DFD099DA-31F5-413A-B267-9BF438122713}" srcOrd="0" destOrd="0" presId="urn:microsoft.com/office/officeart/2005/8/layout/bList2#3"/>
    <dgm:cxn modelId="{FEDA5F66-6EAF-4C18-8BE3-C63AD9F22120}" type="presOf" srcId="{DC1488CC-0D56-4DEB-8937-E835541E6ECD}" destId="{A4D83A33-00B0-475C-B972-ACF90AC00666}" srcOrd="1" destOrd="0" presId="urn:microsoft.com/office/officeart/2005/8/layout/bList2#3"/>
    <dgm:cxn modelId="{1CE33DA8-6A1C-41DA-916A-290AB035CCAE}" srcId="{4538D6C8-8440-43D0-9381-B3E81FEFC369}" destId="{DF16A977-392D-4AAA-BE1A-C21B8B4A5EE8}" srcOrd="0" destOrd="0" parTransId="{46199F84-3180-4354-A4D2-BCDDA0D13FD1}" sibTransId="{6D6F5108-883F-4B2D-8DFC-E7B8B4D234CC}"/>
    <dgm:cxn modelId="{3177B390-49B7-41CF-89B4-61BCD16C987F}" srcId="{17AD5331-F90F-41A6-B05E-7C4F3143A252}" destId="{DC1488CC-0D56-4DEB-8937-E835541E6ECD}" srcOrd="0" destOrd="0" parTransId="{784363C6-2E79-4668-B041-7EC8D9646DEC}" sibTransId="{8422BCA8-BF71-47F2-A86E-A6CF04C579AB}"/>
    <dgm:cxn modelId="{81171DE0-0CB8-472E-98CF-E3FFE50D080D}" srcId="{DC1488CC-0D56-4DEB-8937-E835541E6ECD}" destId="{2EC80E9C-6330-441C-B230-EEC7A325F93D}" srcOrd="1" destOrd="0" parTransId="{382FB3EB-A981-41AA-A259-DB6F06CCB28D}" sibTransId="{1F36FB71-D27B-4E01-A555-425431A86BEA}"/>
    <dgm:cxn modelId="{325F2790-83AE-40A5-8E06-ED9FB819EF87}" type="presOf" srcId="{3F8AF4A8-D243-4D22-AB40-D41578034986}" destId="{C942666A-21A9-4F2D-A4B5-2C6790DA3B18}" srcOrd="0" destOrd="4" presId="urn:microsoft.com/office/officeart/2005/8/layout/bList2#3"/>
    <dgm:cxn modelId="{89CC5059-7BAE-41C3-B1AE-6570953C3B65}" srcId="{DC1488CC-0D56-4DEB-8937-E835541E6ECD}" destId="{CC4CC893-A979-4048-94E6-13B4FDFDE594}" srcOrd="2" destOrd="0" parTransId="{178E475B-972E-43FD-9B4B-35FA82569E80}" sibTransId="{E0188BA8-E433-4D0A-B298-CBF2EE9F1829}"/>
    <dgm:cxn modelId="{40A1AB06-BBB8-4EEE-BE11-BE9733691487}" srcId="{CC4CC893-A979-4048-94E6-13B4FDFDE594}" destId="{3F8AF4A8-D243-4D22-AB40-D41578034986}" srcOrd="0" destOrd="0" parTransId="{8A6697B7-EEF8-4188-8EA5-AA342CDA3365}" sibTransId="{309584EF-96A1-474E-9F87-D2C8DD5EA3B3}"/>
    <dgm:cxn modelId="{C267A512-52DC-42A5-BE23-B2B19079992E}" type="presOf" srcId="{DC1488CC-0D56-4DEB-8937-E835541E6ECD}" destId="{B12911BC-5AD1-4FBD-A028-9B3643DED251}" srcOrd="0" destOrd="0" presId="urn:microsoft.com/office/officeart/2005/8/layout/bList2#3"/>
    <dgm:cxn modelId="{AA8CF506-9404-4808-8B60-5CE7E2022D6D}" type="presOf" srcId="{4538D6C8-8440-43D0-9381-B3E81FEFC369}" destId="{C942666A-21A9-4F2D-A4B5-2C6790DA3B18}" srcOrd="0" destOrd="0" presId="urn:microsoft.com/office/officeart/2005/8/layout/bList2#3"/>
    <dgm:cxn modelId="{90DBDCE2-4BB0-41A3-8AB3-9709FF36A39E}" type="presParOf" srcId="{DFD099DA-31F5-413A-B267-9BF438122713}" destId="{5811A135-2337-4569-BA92-C28769228F3A}" srcOrd="0" destOrd="0" presId="urn:microsoft.com/office/officeart/2005/8/layout/bList2#3"/>
    <dgm:cxn modelId="{D5462DCB-FE2C-4F72-AD8F-D612C8DD901C}" type="presParOf" srcId="{5811A135-2337-4569-BA92-C28769228F3A}" destId="{C942666A-21A9-4F2D-A4B5-2C6790DA3B18}" srcOrd="0" destOrd="0" presId="urn:microsoft.com/office/officeart/2005/8/layout/bList2#3"/>
    <dgm:cxn modelId="{AA639158-EC82-41A6-BC3B-1BCC00968E98}" type="presParOf" srcId="{5811A135-2337-4569-BA92-C28769228F3A}" destId="{B12911BC-5AD1-4FBD-A028-9B3643DED251}" srcOrd="1" destOrd="0" presId="urn:microsoft.com/office/officeart/2005/8/layout/bList2#3"/>
    <dgm:cxn modelId="{0C86CB49-9FA4-48E0-9936-B9596250D32E}" type="presParOf" srcId="{5811A135-2337-4569-BA92-C28769228F3A}" destId="{A4D83A33-00B0-475C-B972-ACF90AC00666}" srcOrd="2" destOrd="0" presId="urn:microsoft.com/office/officeart/2005/8/layout/bList2#3"/>
    <dgm:cxn modelId="{7B4DD660-97ED-44CE-B5CE-61DEFA2D68CA}" type="presParOf" srcId="{5811A135-2337-4569-BA92-C28769228F3A}" destId="{01726A5D-8671-4E07-8947-E1ED30870D1F}" srcOrd="3" destOrd="0" presId="urn:microsoft.com/office/officeart/2005/8/layout/bList2#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C74AEE7-3187-418A-9EF1-B01D9AC45432}" type="presOf" srcId="{B12E120F-D64F-4AEB-9E86-1A30209F9EF4}" destId="{9B8C720C-F75A-4E2A-9E80-5A1055F7B823}" srcOrd="0" destOrd="0" presId="urn:microsoft.com/office/officeart/2005/8/layout/list1"/>
    <dgm:cxn modelId="{342D57CC-3C1B-4C52-8272-19C0095ED42C}" type="presOf" srcId="{D97D363F-6500-41AA-9BAE-42A7C9AC1D6D}" destId="{554918E7-3FD1-46CC-B00B-34E4853DFAD7}" srcOrd="1" destOrd="0" presId="urn:microsoft.com/office/officeart/2005/8/layout/list1"/>
    <dgm:cxn modelId="{6EF579F7-9BEB-473E-AD97-87EA1F28816B}" type="presOf" srcId="{D97D363F-6500-41AA-9BAE-42A7C9AC1D6D}" destId="{BADEC352-70B6-41D8-B985-93FB20664EAA}" srcOrd="0" destOrd="0" presId="urn:microsoft.com/office/officeart/2005/8/layout/list1"/>
    <dgm:cxn modelId="{CAFC5AE2-7086-470B-82B3-F121127274FC}" type="presOf" srcId="{3DA80B08-70AA-4DC9-A514-813A37D616A2}" destId="{3A0D1B5D-B96B-472D-BBBA-0E667CDE40AE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4BE06BF1-9817-4025-BE59-1F6A57B4FCB7}" type="presParOf" srcId="{3A0D1B5D-B96B-472D-BBBA-0E667CDE40AE}" destId="{C3C7BFEA-A9FD-4770-A0ED-2E91CD32A334}" srcOrd="0" destOrd="0" presId="urn:microsoft.com/office/officeart/2005/8/layout/list1"/>
    <dgm:cxn modelId="{FD7C2B66-0E1F-4B0B-A4C4-30E461C2BD7B}" type="presParOf" srcId="{C3C7BFEA-A9FD-4770-A0ED-2E91CD32A334}" destId="{BADEC352-70B6-41D8-B985-93FB20664EAA}" srcOrd="0" destOrd="0" presId="urn:microsoft.com/office/officeart/2005/8/layout/list1"/>
    <dgm:cxn modelId="{570A3344-9C97-42F2-B363-A2B56EBF7491}" type="presParOf" srcId="{C3C7BFEA-A9FD-4770-A0ED-2E91CD32A334}" destId="{554918E7-3FD1-46CC-B00B-34E4853DFAD7}" srcOrd="1" destOrd="0" presId="urn:microsoft.com/office/officeart/2005/8/layout/list1"/>
    <dgm:cxn modelId="{5106FEFF-9EB5-4DA5-8E72-A26BB5389D84}" type="presParOf" srcId="{3A0D1B5D-B96B-472D-BBBA-0E667CDE40AE}" destId="{7671F3F9-118F-47D9-8FA3-E5CBBAEC8A40}" srcOrd="1" destOrd="0" presId="urn:microsoft.com/office/officeart/2005/8/layout/list1"/>
    <dgm:cxn modelId="{AD9D22BA-DBE0-42E5-8D1B-18FD43E608F0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E9D1AD2-1B2B-4AB7-8C8B-31CF4AA8030A}" type="presOf" srcId="{D97D363F-6500-41AA-9BAE-42A7C9AC1D6D}" destId="{BADEC352-70B6-41D8-B985-93FB20664EAA}" srcOrd="0" destOrd="0" presId="urn:microsoft.com/office/officeart/2005/8/layout/list1"/>
    <dgm:cxn modelId="{648194AD-6C46-4828-BEB5-BA947F80DC14}" type="presOf" srcId="{3DA80B08-70AA-4DC9-A514-813A37D616A2}" destId="{3A0D1B5D-B96B-472D-BBBA-0E667CDE40AE}" srcOrd="0" destOrd="0" presId="urn:microsoft.com/office/officeart/2005/8/layout/list1"/>
    <dgm:cxn modelId="{DEE87C75-1EC5-41E3-8D67-694DD46B96DC}" type="presOf" srcId="{B12E120F-D64F-4AEB-9E86-1A30209F9EF4}" destId="{9B8C720C-F75A-4E2A-9E80-5A1055F7B823}" srcOrd="0" destOrd="0" presId="urn:microsoft.com/office/officeart/2005/8/layout/list1"/>
    <dgm:cxn modelId="{14076BFA-FF63-4A13-94B6-3F3D609F95D8}" type="presOf" srcId="{D97D363F-6500-41AA-9BAE-42A7C9AC1D6D}" destId="{554918E7-3FD1-46CC-B00B-34E4853DFAD7}" srcOrd="1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74A2C9B5-7CB1-4657-99A9-7983852C0B6F}" type="presParOf" srcId="{3A0D1B5D-B96B-472D-BBBA-0E667CDE40AE}" destId="{C3C7BFEA-A9FD-4770-A0ED-2E91CD32A334}" srcOrd="0" destOrd="0" presId="urn:microsoft.com/office/officeart/2005/8/layout/list1"/>
    <dgm:cxn modelId="{5F797482-D6F5-476D-B0FF-076EC935264F}" type="presParOf" srcId="{C3C7BFEA-A9FD-4770-A0ED-2E91CD32A334}" destId="{BADEC352-70B6-41D8-B985-93FB20664EAA}" srcOrd="0" destOrd="0" presId="urn:microsoft.com/office/officeart/2005/8/layout/list1"/>
    <dgm:cxn modelId="{83482693-440E-4F0B-A06F-F2B76C3878D1}" type="presParOf" srcId="{C3C7BFEA-A9FD-4770-A0ED-2E91CD32A334}" destId="{554918E7-3FD1-46CC-B00B-34E4853DFAD7}" srcOrd="1" destOrd="0" presId="urn:microsoft.com/office/officeart/2005/8/layout/list1"/>
    <dgm:cxn modelId="{E300E037-BF8B-4DC1-96B5-0DD3214B829E}" type="presParOf" srcId="{3A0D1B5D-B96B-472D-BBBA-0E667CDE40AE}" destId="{7671F3F9-118F-47D9-8FA3-E5CBBAEC8A40}" srcOrd="1" destOrd="0" presId="urn:microsoft.com/office/officeart/2005/8/layout/list1"/>
    <dgm:cxn modelId="{B36EA260-E62E-4821-9F15-D665192DFA74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1E0584E-0E3B-412A-8074-02510F967841}" type="presOf" srcId="{B12E120F-D64F-4AEB-9E86-1A30209F9EF4}" destId="{9B8C720C-F75A-4E2A-9E80-5A1055F7B823}" srcOrd="0" destOrd="0" presId="urn:microsoft.com/office/officeart/2005/8/layout/list1"/>
    <dgm:cxn modelId="{DCDE68A7-4613-4CBF-952F-15A4BEAA49D0}" type="presOf" srcId="{3DA80B08-70AA-4DC9-A514-813A37D616A2}" destId="{3A0D1B5D-B96B-472D-BBBA-0E667CDE40AE}" srcOrd="0" destOrd="0" presId="urn:microsoft.com/office/officeart/2005/8/layout/list1"/>
    <dgm:cxn modelId="{F63C3B7A-C43F-4D11-BB24-F19EA50E4285}" type="presOf" srcId="{D97D363F-6500-41AA-9BAE-42A7C9AC1D6D}" destId="{554918E7-3FD1-46CC-B00B-34E4853DFAD7}" srcOrd="1" destOrd="0" presId="urn:microsoft.com/office/officeart/2005/8/layout/list1"/>
    <dgm:cxn modelId="{916CD1CF-8C13-42FF-8EDA-7966127D9B67}" type="presOf" srcId="{D97D363F-6500-41AA-9BAE-42A7C9AC1D6D}" destId="{BADEC352-70B6-41D8-B985-93FB20664EAA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9644D0B1-32CF-44A9-9E00-E7834A2FEA8B}" type="presParOf" srcId="{3A0D1B5D-B96B-472D-BBBA-0E667CDE40AE}" destId="{C3C7BFEA-A9FD-4770-A0ED-2E91CD32A334}" srcOrd="0" destOrd="0" presId="urn:microsoft.com/office/officeart/2005/8/layout/list1"/>
    <dgm:cxn modelId="{8BE44C6C-1BD7-4A6A-89CB-73BC56D2337A}" type="presParOf" srcId="{C3C7BFEA-A9FD-4770-A0ED-2E91CD32A334}" destId="{BADEC352-70B6-41D8-B985-93FB20664EAA}" srcOrd="0" destOrd="0" presId="urn:microsoft.com/office/officeart/2005/8/layout/list1"/>
    <dgm:cxn modelId="{CA4E1604-6489-4EC5-9304-593DCDA8D2C5}" type="presParOf" srcId="{C3C7BFEA-A9FD-4770-A0ED-2E91CD32A334}" destId="{554918E7-3FD1-46CC-B00B-34E4853DFAD7}" srcOrd="1" destOrd="0" presId="urn:microsoft.com/office/officeart/2005/8/layout/list1"/>
    <dgm:cxn modelId="{12B5242B-B417-462E-AC6D-5522DE7960B5}" type="presParOf" srcId="{3A0D1B5D-B96B-472D-BBBA-0E667CDE40AE}" destId="{7671F3F9-118F-47D9-8FA3-E5CBBAEC8A40}" srcOrd="1" destOrd="0" presId="urn:microsoft.com/office/officeart/2005/8/layout/list1"/>
    <dgm:cxn modelId="{6309D66C-D135-41B1-8FA8-FFBD81B042B7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190AF2C-202A-494B-8FC6-D88101AA6958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FFEDD95A-0B53-4EA6-A21D-4998377BB24E}">
      <dgm:prSet phldrT="[Text]" custT="1"/>
      <dgm:spPr/>
      <dgm:t>
        <a:bodyPr/>
        <a:lstStyle/>
        <a:p>
          <a:r>
            <a:rPr lang="id-ID" sz="2000" b="1" dirty="0" smtClean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JASA &amp; SEWA</a:t>
          </a:r>
          <a:endParaRPr lang="id-ID" sz="2000" dirty="0">
            <a:solidFill>
              <a:schemeClr val="tx1"/>
            </a:solidFill>
          </a:endParaRPr>
        </a:p>
      </dgm:t>
    </dgm:pt>
    <dgm:pt modelId="{D973CA57-FEB4-4412-9F84-0173F2C39C76}" type="parTrans" cxnId="{06FCB0D9-8A5F-4A7E-AC0A-B2600C538A7A}">
      <dgm:prSet/>
      <dgm:spPr/>
      <dgm:t>
        <a:bodyPr/>
        <a:lstStyle/>
        <a:p>
          <a:endParaRPr lang="id-ID"/>
        </a:p>
      </dgm:t>
    </dgm:pt>
    <dgm:pt modelId="{976582A6-A54F-4D26-8C4E-7A5E2F260725}" type="sibTrans" cxnId="{06FCB0D9-8A5F-4A7E-AC0A-B2600C538A7A}">
      <dgm:prSet/>
      <dgm:spPr/>
      <dgm:t>
        <a:bodyPr/>
        <a:lstStyle/>
        <a:p>
          <a:endParaRPr lang="id-ID"/>
        </a:p>
      </dgm:t>
    </dgm:pt>
    <dgm:pt modelId="{9DAFFF7B-8111-4253-B557-37107E63CD1A}">
      <dgm:prSet phldrT="[Text]" custT="1"/>
      <dgm:spPr/>
      <dgm:t>
        <a:bodyPr/>
        <a:lstStyle/>
        <a:p>
          <a:pPr algn="l"/>
          <a:r>
            <a:rPr lang="id-ID" sz="1600" dirty="0" smtClean="0">
              <a:latin typeface="Arial Rounded MT Bold" panose="020F0704030504030204" pitchFamily="34" charset="0"/>
            </a:rPr>
            <a:t>Kwitansi /Nota (</a:t>
          </a:r>
          <a:r>
            <a:rPr lang="id-ID" sz="16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beamaterai seperti belanja barang)</a:t>
          </a:r>
          <a:endParaRPr lang="id-ID" sz="1600" dirty="0"/>
        </a:p>
      </dgm:t>
    </dgm:pt>
    <dgm:pt modelId="{21046CE3-6909-4C3C-AC44-869F37896C90}" type="parTrans" cxnId="{31CA37DB-3877-4B2A-91EC-E783CD2691C0}">
      <dgm:prSet/>
      <dgm:spPr/>
      <dgm:t>
        <a:bodyPr/>
        <a:lstStyle/>
        <a:p>
          <a:endParaRPr lang="id-ID"/>
        </a:p>
      </dgm:t>
    </dgm:pt>
    <dgm:pt modelId="{11C1BD41-4CBD-4867-9323-ACFF4205B600}" type="sibTrans" cxnId="{31CA37DB-3877-4B2A-91EC-E783CD2691C0}">
      <dgm:prSet/>
      <dgm:spPr/>
      <dgm:t>
        <a:bodyPr/>
        <a:lstStyle/>
        <a:p>
          <a:endParaRPr lang="id-ID"/>
        </a:p>
      </dgm:t>
    </dgm:pt>
    <dgm:pt modelId="{0E831067-3C61-4F51-8B59-21136C2CECB9}">
      <dgm:prSet custT="1"/>
      <dgm:spPr/>
      <dgm:t>
        <a:bodyPr/>
        <a:lstStyle/>
        <a:p>
          <a:pPr algn="l"/>
          <a:r>
            <a:rPr lang="id-ID" sz="1600" dirty="0" smtClean="0">
              <a:latin typeface="Arial Rounded MT Bold" panose="020F0704030504030204" pitchFamily="34" charset="0"/>
            </a:rPr>
            <a:t>Nota</a:t>
          </a:r>
        </a:p>
      </dgm:t>
    </dgm:pt>
    <dgm:pt modelId="{64685AA4-DC5E-44C2-B3BD-87F174729704}" type="parTrans" cxnId="{DEC87698-F3E4-415E-818D-199E1BEC8F68}">
      <dgm:prSet/>
      <dgm:spPr/>
      <dgm:t>
        <a:bodyPr/>
        <a:lstStyle/>
        <a:p>
          <a:endParaRPr lang="id-ID"/>
        </a:p>
      </dgm:t>
    </dgm:pt>
    <dgm:pt modelId="{BE536B78-CFB9-4563-A02A-BA0D33AA744B}" type="sibTrans" cxnId="{DEC87698-F3E4-415E-818D-199E1BEC8F68}">
      <dgm:prSet/>
      <dgm:spPr/>
      <dgm:t>
        <a:bodyPr/>
        <a:lstStyle/>
        <a:p>
          <a:endParaRPr lang="id-ID"/>
        </a:p>
      </dgm:t>
    </dgm:pt>
    <dgm:pt modelId="{1726EB0D-E8AD-424D-BCBF-0F2A7F189DD7}" type="pres">
      <dgm:prSet presAssocID="{C190AF2C-202A-494B-8FC6-D88101AA6958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id-ID"/>
        </a:p>
      </dgm:t>
    </dgm:pt>
    <dgm:pt modelId="{7717ACD1-C126-4126-8575-794EA103A806}" type="pres">
      <dgm:prSet presAssocID="{FFEDD95A-0B53-4EA6-A21D-4998377BB24E}" presName="parTx1" presStyleLbl="node1" presStyleIdx="0" presStyleCnt="1" custScaleX="105284"/>
      <dgm:spPr/>
      <dgm:t>
        <a:bodyPr/>
        <a:lstStyle/>
        <a:p>
          <a:endParaRPr lang="id-ID"/>
        </a:p>
      </dgm:t>
    </dgm:pt>
    <dgm:pt modelId="{9F945C65-BF94-438C-BF43-C883AFD6EF4D}" type="pres">
      <dgm:prSet presAssocID="{FFEDD95A-0B53-4EA6-A21D-4998377BB24E}" presName="spPre1" presStyleCnt="0"/>
      <dgm:spPr/>
    </dgm:pt>
    <dgm:pt modelId="{F437652C-A293-4ABD-A9C8-51B90E212979}" type="pres">
      <dgm:prSet presAssocID="{FFEDD95A-0B53-4EA6-A21D-4998377BB24E}" presName="chLin1" presStyleCnt="0"/>
      <dgm:spPr/>
    </dgm:pt>
    <dgm:pt modelId="{67C15AA2-2DA0-476E-B89D-AD050B93F13A}" type="pres">
      <dgm:prSet presAssocID="{21046CE3-6909-4C3C-AC44-869F37896C90}" presName="Name11" presStyleLbl="parChTrans1D1" presStyleIdx="0" presStyleCnt="4"/>
      <dgm:spPr/>
    </dgm:pt>
    <dgm:pt modelId="{C80E61F0-2EF9-455C-8CE2-99B9ACD1B9A6}" type="pres">
      <dgm:prSet presAssocID="{9DAFFF7B-8111-4253-B557-37107E63CD1A}" presName="txAndLines1" presStyleCnt="0"/>
      <dgm:spPr/>
    </dgm:pt>
    <dgm:pt modelId="{9A5F66FC-9724-425D-A9FF-6B636055957F}" type="pres">
      <dgm:prSet presAssocID="{9DAFFF7B-8111-4253-B557-37107E63CD1A}" presName="anchor1" presStyleCnt="0"/>
      <dgm:spPr/>
    </dgm:pt>
    <dgm:pt modelId="{0C0B89B5-BDB4-4A63-89BA-30F0C4452FBB}" type="pres">
      <dgm:prSet presAssocID="{9DAFFF7B-8111-4253-B557-37107E63CD1A}" presName="backup1" presStyleCnt="0"/>
      <dgm:spPr/>
    </dgm:pt>
    <dgm:pt modelId="{7E3B7576-0ED8-4E83-B914-7C25064C16F4}" type="pres">
      <dgm:prSet presAssocID="{9DAFFF7B-8111-4253-B557-37107E63CD1A}" presName="preLine1" presStyleLbl="parChTrans1D1" presStyleIdx="1" presStyleCnt="4"/>
      <dgm:spPr/>
    </dgm:pt>
    <dgm:pt modelId="{5C4F693C-E549-45A8-894D-B199B350C14F}" type="pres">
      <dgm:prSet presAssocID="{9DAFFF7B-8111-4253-B557-37107E63CD1A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66150B4-2CA7-4225-8128-EE3D4293268C}" type="pres">
      <dgm:prSet presAssocID="{64685AA4-DC5E-44C2-B3BD-87F174729704}" presName="Name11" presStyleLbl="parChTrans1D1" presStyleIdx="2" presStyleCnt="4"/>
      <dgm:spPr/>
    </dgm:pt>
    <dgm:pt modelId="{B751CFEE-A96B-4817-A662-1511066B9525}" type="pres">
      <dgm:prSet presAssocID="{0E831067-3C61-4F51-8B59-21136C2CECB9}" presName="txAndLines1" presStyleCnt="0"/>
      <dgm:spPr/>
    </dgm:pt>
    <dgm:pt modelId="{6D0356C8-CC7D-4B7C-A091-B0627E76831B}" type="pres">
      <dgm:prSet presAssocID="{0E831067-3C61-4F51-8B59-21136C2CECB9}" presName="anchor1" presStyleCnt="0"/>
      <dgm:spPr/>
    </dgm:pt>
    <dgm:pt modelId="{AB2F25EB-9C20-4A24-A1EA-DDFC3C81EC14}" type="pres">
      <dgm:prSet presAssocID="{0E831067-3C61-4F51-8B59-21136C2CECB9}" presName="backup1" presStyleCnt="0"/>
      <dgm:spPr/>
    </dgm:pt>
    <dgm:pt modelId="{4788E9AA-DA37-438A-B46B-66E298998508}" type="pres">
      <dgm:prSet presAssocID="{0E831067-3C61-4F51-8B59-21136C2CECB9}" presName="preLine1" presStyleLbl="parChTrans1D1" presStyleIdx="3" presStyleCnt="4"/>
      <dgm:spPr/>
    </dgm:pt>
    <dgm:pt modelId="{9CD3F338-8B0C-430C-93B3-BEB8AE400944}" type="pres">
      <dgm:prSet presAssocID="{0E831067-3C61-4F51-8B59-21136C2CECB9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86B7DE6-A812-4F0B-866F-92E82FBDB01F}" type="presOf" srcId="{0E831067-3C61-4F51-8B59-21136C2CECB9}" destId="{9CD3F338-8B0C-430C-93B3-BEB8AE400944}" srcOrd="0" destOrd="0" presId="urn:microsoft.com/office/officeart/2009/3/layout/SubStepProcess"/>
    <dgm:cxn modelId="{ABAA371A-7844-4A42-B1AB-1FEB3A29A293}" type="presOf" srcId="{9DAFFF7B-8111-4253-B557-37107E63CD1A}" destId="{5C4F693C-E549-45A8-894D-B199B350C14F}" srcOrd="0" destOrd="0" presId="urn:microsoft.com/office/officeart/2009/3/layout/SubStepProcess"/>
    <dgm:cxn modelId="{06FCB0D9-8A5F-4A7E-AC0A-B2600C538A7A}" srcId="{C190AF2C-202A-494B-8FC6-D88101AA6958}" destId="{FFEDD95A-0B53-4EA6-A21D-4998377BB24E}" srcOrd="0" destOrd="0" parTransId="{D973CA57-FEB4-4412-9F84-0173F2C39C76}" sibTransId="{976582A6-A54F-4D26-8C4E-7A5E2F260725}"/>
    <dgm:cxn modelId="{31CA37DB-3877-4B2A-91EC-E783CD2691C0}" srcId="{FFEDD95A-0B53-4EA6-A21D-4998377BB24E}" destId="{9DAFFF7B-8111-4253-B557-37107E63CD1A}" srcOrd="0" destOrd="0" parTransId="{21046CE3-6909-4C3C-AC44-869F37896C90}" sibTransId="{11C1BD41-4CBD-4867-9323-ACFF4205B600}"/>
    <dgm:cxn modelId="{1FFC4A02-094B-41FD-9035-E267C66D7E2B}" type="presOf" srcId="{C190AF2C-202A-494B-8FC6-D88101AA6958}" destId="{1726EB0D-E8AD-424D-BCBF-0F2A7F189DD7}" srcOrd="0" destOrd="0" presId="urn:microsoft.com/office/officeart/2009/3/layout/SubStepProcess"/>
    <dgm:cxn modelId="{DEC87698-F3E4-415E-818D-199E1BEC8F68}" srcId="{FFEDD95A-0B53-4EA6-A21D-4998377BB24E}" destId="{0E831067-3C61-4F51-8B59-21136C2CECB9}" srcOrd="1" destOrd="0" parTransId="{64685AA4-DC5E-44C2-B3BD-87F174729704}" sibTransId="{BE536B78-CFB9-4563-A02A-BA0D33AA744B}"/>
    <dgm:cxn modelId="{1C4026D4-4427-4A9F-A9A8-AD98DDA64470}" type="presOf" srcId="{FFEDD95A-0B53-4EA6-A21D-4998377BB24E}" destId="{7717ACD1-C126-4126-8575-794EA103A806}" srcOrd="0" destOrd="0" presId="urn:microsoft.com/office/officeart/2009/3/layout/SubStepProcess"/>
    <dgm:cxn modelId="{2B12F32C-54F8-488E-AA95-764C1FE948D9}" type="presParOf" srcId="{1726EB0D-E8AD-424D-BCBF-0F2A7F189DD7}" destId="{7717ACD1-C126-4126-8575-794EA103A806}" srcOrd="0" destOrd="0" presId="urn:microsoft.com/office/officeart/2009/3/layout/SubStepProcess"/>
    <dgm:cxn modelId="{173F2B9A-CABB-4179-A6A6-255968F58EED}" type="presParOf" srcId="{1726EB0D-E8AD-424D-BCBF-0F2A7F189DD7}" destId="{9F945C65-BF94-438C-BF43-C883AFD6EF4D}" srcOrd="1" destOrd="0" presId="urn:microsoft.com/office/officeart/2009/3/layout/SubStepProcess"/>
    <dgm:cxn modelId="{0B43DE98-683C-4A48-8216-CB969CC9B97E}" type="presParOf" srcId="{1726EB0D-E8AD-424D-BCBF-0F2A7F189DD7}" destId="{F437652C-A293-4ABD-A9C8-51B90E212979}" srcOrd="2" destOrd="0" presId="urn:microsoft.com/office/officeart/2009/3/layout/SubStepProcess"/>
    <dgm:cxn modelId="{17CE9F6C-41CC-4182-9075-B63923BB6049}" type="presParOf" srcId="{F437652C-A293-4ABD-A9C8-51B90E212979}" destId="{67C15AA2-2DA0-476E-B89D-AD050B93F13A}" srcOrd="0" destOrd="0" presId="urn:microsoft.com/office/officeart/2009/3/layout/SubStepProcess"/>
    <dgm:cxn modelId="{6C984F4F-564B-48F8-83B5-9CA2BEFA1893}" type="presParOf" srcId="{F437652C-A293-4ABD-A9C8-51B90E212979}" destId="{C80E61F0-2EF9-455C-8CE2-99B9ACD1B9A6}" srcOrd="1" destOrd="0" presId="urn:microsoft.com/office/officeart/2009/3/layout/SubStepProcess"/>
    <dgm:cxn modelId="{37FFEAFA-7484-4056-93A5-1BA932E255D9}" type="presParOf" srcId="{C80E61F0-2EF9-455C-8CE2-99B9ACD1B9A6}" destId="{9A5F66FC-9724-425D-A9FF-6B636055957F}" srcOrd="0" destOrd="0" presId="urn:microsoft.com/office/officeart/2009/3/layout/SubStepProcess"/>
    <dgm:cxn modelId="{7986D0A8-4E9E-4F6E-8C5A-1BC783EAC100}" type="presParOf" srcId="{C80E61F0-2EF9-455C-8CE2-99B9ACD1B9A6}" destId="{0C0B89B5-BDB4-4A63-89BA-30F0C4452FBB}" srcOrd="1" destOrd="0" presId="urn:microsoft.com/office/officeart/2009/3/layout/SubStepProcess"/>
    <dgm:cxn modelId="{63F42396-705D-4EE9-B641-44B3E22F8136}" type="presParOf" srcId="{C80E61F0-2EF9-455C-8CE2-99B9ACD1B9A6}" destId="{7E3B7576-0ED8-4E83-B914-7C25064C16F4}" srcOrd="2" destOrd="0" presId="urn:microsoft.com/office/officeart/2009/3/layout/SubStepProcess"/>
    <dgm:cxn modelId="{493D9F7E-905B-4C51-8C8D-4F8680305E23}" type="presParOf" srcId="{C80E61F0-2EF9-455C-8CE2-99B9ACD1B9A6}" destId="{5C4F693C-E549-45A8-894D-B199B350C14F}" srcOrd="3" destOrd="0" presId="urn:microsoft.com/office/officeart/2009/3/layout/SubStepProcess"/>
    <dgm:cxn modelId="{F8C983A2-DA4A-4865-BC7A-5FB13577CBAE}" type="presParOf" srcId="{F437652C-A293-4ABD-A9C8-51B90E212979}" destId="{566150B4-2CA7-4225-8128-EE3D4293268C}" srcOrd="2" destOrd="0" presId="urn:microsoft.com/office/officeart/2009/3/layout/SubStepProcess"/>
    <dgm:cxn modelId="{EBE76A09-C6F6-4399-8540-CA1557955615}" type="presParOf" srcId="{F437652C-A293-4ABD-A9C8-51B90E212979}" destId="{B751CFEE-A96B-4817-A662-1511066B9525}" srcOrd="3" destOrd="0" presId="urn:microsoft.com/office/officeart/2009/3/layout/SubStepProcess"/>
    <dgm:cxn modelId="{47F96095-B40D-4A18-BE45-ADA509C883C8}" type="presParOf" srcId="{B751CFEE-A96B-4817-A662-1511066B9525}" destId="{6D0356C8-CC7D-4B7C-A091-B0627E76831B}" srcOrd="0" destOrd="0" presId="urn:microsoft.com/office/officeart/2009/3/layout/SubStepProcess"/>
    <dgm:cxn modelId="{D125B7A3-768D-4A1B-B27B-390CC4D17085}" type="presParOf" srcId="{B751CFEE-A96B-4817-A662-1511066B9525}" destId="{AB2F25EB-9C20-4A24-A1EA-DDFC3C81EC14}" srcOrd="1" destOrd="0" presId="urn:microsoft.com/office/officeart/2009/3/layout/SubStepProcess"/>
    <dgm:cxn modelId="{591B7AAB-BAF7-4537-83B5-3FDBE614FF46}" type="presParOf" srcId="{B751CFEE-A96B-4817-A662-1511066B9525}" destId="{4788E9AA-DA37-438A-B46B-66E298998508}" srcOrd="2" destOrd="0" presId="urn:microsoft.com/office/officeart/2009/3/layout/SubStepProcess"/>
    <dgm:cxn modelId="{191CC92B-83EB-4818-8B48-D0676475BFB2}" type="presParOf" srcId="{B751CFEE-A96B-4817-A662-1511066B9525}" destId="{9CD3F338-8B0C-430C-93B3-BEB8AE400944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9CDCB5A-2567-49A8-8D06-3DF7B3EDDB2C}" type="presOf" srcId="{D97D363F-6500-41AA-9BAE-42A7C9AC1D6D}" destId="{554918E7-3FD1-46CC-B00B-34E4853DFAD7}" srcOrd="1" destOrd="0" presId="urn:microsoft.com/office/officeart/2005/8/layout/list1"/>
    <dgm:cxn modelId="{5632BB5C-7CF1-498A-8AD1-E4B03B76602A}" type="presOf" srcId="{3DA80B08-70AA-4DC9-A514-813A37D616A2}" destId="{3A0D1B5D-B96B-472D-BBBA-0E667CDE40AE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4CABE016-8BF4-42CF-B6CC-A59B1416332F}" type="presOf" srcId="{D97D363F-6500-41AA-9BAE-42A7C9AC1D6D}" destId="{BADEC352-70B6-41D8-B985-93FB20664EAA}" srcOrd="0" destOrd="0" presId="urn:microsoft.com/office/officeart/2005/8/layout/list1"/>
    <dgm:cxn modelId="{9D64BCAB-E4C5-437C-91D8-5802663D9209}" type="presOf" srcId="{B12E120F-D64F-4AEB-9E86-1A30209F9EF4}" destId="{9B8C720C-F75A-4E2A-9E80-5A1055F7B823}" srcOrd="0" destOrd="0" presId="urn:microsoft.com/office/officeart/2005/8/layout/list1"/>
    <dgm:cxn modelId="{03F017E1-DFCB-4FA9-81DC-86615D493D42}" type="presParOf" srcId="{3A0D1B5D-B96B-472D-BBBA-0E667CDE40AE}" destId="{C3C7BFEA-A9FD-4770-A0ED-2E91CD32A334}" srcOrd="0" destOrd="0" presId="urn:microsoft.com/office/officeart/2005/8/layout/list1"/>
    <dgm:cxn modelId="{9E58039F-E6EA-499F-9A62-430B4DADBA1F}" type="presParOf" srcId="{C3C7BFEA-A9FD-4770-A0ED-2E91CD32A334}" destId="{BADEC352-70B6-41D8-B985-93FB20664EAA}" srcOrd="0" destOrd="0" presId="urn:microsoft.com/office/officeart/2005/8/layout/list1"/>
    <dgm:cxn modelId="{F5BC141A-C60F-4C8C-9E92-A4CC67A268D7}" type="presParOf" srcId="{C3C7BFEA-A9FD-4770-A0ED-2E91CD32A334}" destId="{554918E7-3FD1-46CC-B00B-34E4853DFAD7}" srcOrd="1" destOrd="0" presId="urn:microsoft.com/office/officeart/2005/8/layout/list1"/>
    <dgm:cxn modelId="{EC9BB481-3C3F-4BA4-A58D-66203598F474}" type="presParOf" srcId="{3A0D1B5D-B96B-472D-BBBA-0E667CDE40AE}" destId="{7671F3F9-118F-47D9-8FA3-E5CBBAEC8A40}" srcOrd="1" destOrd="0" presId="urn:microsoft.com/office/officeart/2005/8/layout/list1"/>
    <dgm:cxn modelId="{6D14294C-A6C9-47A5-BD63-BBE9260C7410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C190AF2C-202A-494B-8FC6-D88101AA6958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FFEDD95A-0B53-4EA6-A21D-4998377BB24E}">
      <dgm:prSet phldrT="[Text]" custT="1"/>
      <dgm:spPr/>
      <dgm:t>
        <a:bodyPr/>
        <a:lstStyle/>
        <a:p>
          <a:r>
            <a:rPr lang="id-ID" sz="2000" b="1" dirty="0" smtClean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KONSUMSI (MAKAN DAN SNACK) </a:t>
          </a:r>
          <a:endParaRPr lang="id-ID" sz="2000" dirty="0">
            <a:solidFill>
              <a:schemeClr val="tx1"/>
            </a:solidFill>
          </a:endParaRPr>
        </a:p>
      </dgm:t>
    </dgm:pt>
    <dgm:pt modelId="{D973CA57-FEB4-4412-9F84-0173F2C39C76}" type="parTrans" cxnId="{06FCB0D9-8A5F-4A7E-AC0A-B2600C538A7A}">
      <dgm:prSet/>
      <dgm:spPr/>
      <dgm:t>
        <a:bodyPr/>
        <a:lstStyle/>
        <a:p>
          <a:endParaRPr lang="id-ID"/>
        </a:p>
      </dgm:t>
    </dgm:pt>
    <dgm:pt modelId="{976582A6-A54F-4D26-8C4E-7A5E2F260725}" type="sibTrans" cxnId="{06FCB0D9-8A5F-4A7E-AC0A-B2600C538A7A}">
      <dgm:prSet/>
      <dgm:spPr/>
      <dgm:t>
        <a:bodyPr/>
        <a:lstStyle/>
        <a:p>
          <a:endParaRPr lang="id-ID"/>
        </a:p>
      </dgm:t>
    </dgm:pt>
    <dgm:pt modelId="{9DAFFF7B-8111-4253-B557-37107E63CD1A}">
      <dgm:prSet phldrT="[Text]" custT="1"/>
      <dgm:spPr/>
      <dgm:t>
        <a:bodyPr/>
        <a:lstStyle/>
        <a:p>
          <a:pPr algn="l"/>
          <a:r>
            <a:rPr lang="id-ID" sz="1800" dirty="0" smtClean="0">
              <a:latin typeface="Arial Rounded MT Bold" panose="020F0704030504030204" pitchFamily="34" charset="0"/>
            </a:rPr>
            <a:t>Undangan</a:t>
          </a:r>
          <a:endParaRPr lang="id-ID" sz="1800" dirty="0"/>
        </a:p>
      </dgm:t>
    </dgm:pt>
    <dgm:pt modelId="{21046CE3-6909-4C3C-AC44-869F37896C90}" type="parTrans" cxnId="{31CA37DB-3877-4B2A-91EC-E783CD2691C0}">
      <dgm:prSet/>
      <dgm:spPr/>
      <dgm:t>
        <a:bodyPr/>
        <a:lstStyle/>
        <a:p>
          <a:endParaRPr lang="id-ID"/>
        </a:p>
      </dgm:t>
    </dgm:pt>
    <dgm:pt modelId="{11C1BD41-4CBD-4867-9323-ACFF4205B600}" type="sibTrans" cxnId="{31CA37DB-3877-4B2A-91EC-E783CD2691C0}">
      <dgm:prSet/>
      <dgm:spPr/>
      <dgm:t>
        <a:bodyPr/>
        <a:lstStyle/>
        <a:p>
          <a:endParaRPr lang="id-ID"/>
        </a:p>
      </dgm:t>
    </dgm:pt>
    <dgm:pt modelId="{57850D9C-21BB-401E-A93E-F98EE8F6B2B8}">
      <dgm:prSet custT="1"/>
      <dgm:spPr/>
      <dgm:t>
        <a:bodyPr/>
        <a:lstStyle/>
        <a:p>
          <a:pPr algn="l"/>
          <a:r>
            <a:rPr lang="id-ID" sz="1800" dirty="0" smtClean="0">
              <a:latin typeface="Arial Rounded MT Bold" panose="020F0704030504030204" pitchFamily="34" charset="0"/>
            </a:rPr>
            <a:t>Daftar hadir</a:t>
          </a:r>
        </a:p>
      </dgm:t>
    </dgm:pt>
    <dgm:pt modelId="{50D82BC1-42A6-45DB-9E34-AAA9634CC159}" type="parTrans" cxnId="{545A3301-EF65-4DFB-99FA-4FF682201499}">
      <dgm:prSet/>
      <dgm:spPr/>
      <dgm:t>
        <a:bodyPr/>
        <a:lstStyle/>
        <a:p>
          <a:endParaRPr lang="id-ID"/>
        </a:p>
      </dgm:t>
    </dgm:pt>
    <dgm:pt modelId="{C8B377C1-7B87-4ABA-9F20-0EEEEA2D7858}" type="sibTrans" cxnId="{545A3301-EF65-4DFB-99FA-4FF682201499}">
      <dgm:prSet/>
      <dgm:spPr/>
      <dgm:t>
        <a:bodyPr/>
        <a:lstStyle/>
        <a:p>
          <a:endParaRPr lang="id-ID"/>
        </a:p>
      </dgm:t>
    </dgm:pt>
    <dgm:pt modelId="{429E347A-9840-4465-A283-B25AC48B76F3}">
      <dgm:prSet custT="1"/>
      <dgm:spPr/>
      <dgm:t>
        <a:bodyPr/>
        <a:lstStyle/>
        <a:p>
          <a:pPr algn="l"/>
          <a:r>
            <a:rPr lang="id-ID" sz="1800" dirty="0" smtClean="0">
              <a:latin typeface="Arial Rounded MT Bold" panose="020F0704030504030204" pitchFamily="34" charset="0"/>
            </a:rPr>
            <a:t>Kwitansi </a:t>
          </a:r>
          <a:r>
            <a:rPr lang="id-ID" sz="1500" dirty="0" smtClean="0">
              <a:latin typeface="Arial Rounded MT Bold" panose="020F0704030504030204" pitchFamily="34" charset="0"/>
            </a:rPr>
            <a:t>(</a:t>
          </a:r>
          <a:r>
            <a:rPr lang="id-ID" sz="15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beamaterai seperti belanja barang)</a:t>
          </a:r>
          <a:endParaRPr lang="id-ID" sz="1500" dirty="0" smtClean="0">
            <a:latin typeface="Arial Rounded MT Bold" panose="020F0704030504030204" pitchFamily="34" charset="0"/>
          </a:endParaRPr>
        </a:p>
      </dgm:t>
    </dgm:pt>
    <dgm:pt modelId="{61C15865-D054-4E2F-9213-1862047E9D6A}" type="parTrans" cxnId="{8C3C0143-4BED-40F8-BDAD-B2EFD556F2DD}">
      <dgm:prSet/>
      <dgm:spPr/>
      <dgm:t>
        <a:bodyPr/>
        <a:lstStyle/>
        <a:p>
          <a:endParaRPr lang="id-ID"/>
        </a:p>
      </dgm:t>
    </dgm:pt>
    <dgm:pt modelId="{B6135A36-D57A-4601-AEEC-49235FF9E136}" type="sibTrans" cxnId="{8C3C0143-4BED-40F8-BDAD-B2EFD556F2DD}">
      <dgm:prSet/>
      <dgm:spPr/>
      <dgm:t>
        <a:bodyPr/>
        <a:lstStyle/>
        <a:p>
          <a:endParaRPr lang="id-ID"/>
        </a:p>
      </dgm:t>
    </dgm:pt>
    <dgm:pt modelId="{17E18756-ABE0-4ECB-8D91-09156A4348E9}">
      <dgm:prSet custT="1"/>
      <dgm:spPr/>
      <dgm:t>
        <a:bodyPr/>
        <a:lstStyle/>
        <a:p>
          <a:pPr algn="l"/>
          <a:r>
            <a:rPr lang="id-ID" sz="1800" dirty="0" smtClean="0">
              <a:latin typeface="Arial Rounded MT Bold" panose="020F0704030504030204" pitchFamily="34" charset="0"/>
            </a:rPr>
            <a:t>Nota</a:t>
          </a:r>
          <a:endParaRPr lang="id-ID" sz="1800" dirty="0"/>
        </a:p>
      </dgm:t>
    </dgm:pt>
    <dgm:pt modelId="{13CC8CEB-C279-4674-B38D-F64D536E76B8}" type="parTrans" cxnId="{6762F672-881E-44D6-AC6E-065437213634}">
      <dgm:prSet/>
      <dgm:spPr/>
      <dgm:t>
        <a:bodyPr/>
        <a:lstStyle/>
        <a:p>
          <a:endParaRPr lang="id-ID"/>
        </a:p>
      </dgm:t>
    </dgm:pt>
    <dgm:pt modelId="{506F4F91-5EEB-4E9F-8062-9630AF7E4B5B}" type="sibTrans" cxnId="{6762F672-881E-44D6-AC6E-065437213634}">
      <dgm:prSet/>
      <dgm:spPr/>
      <dgm:t>
        <a:bodyPr/>
        <a:lstStyle/>
        <a:p>
          <a:endParaRPr lang="id-ID"/>
        </a:p>
      </dgm:t>
    </dgm:pt>
    <dgm:pt modelId="{1726EB0D-E8AD-424D-BCBF-0F2A7F189DD7}" type="pres">
      <dgm:prSet presAssocID="{C190AF2C-202A-494B-8FC6-D88101AA6958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id-ID"/>
        </a:p>
      </dgm:t>
    </dgm:pt>
    <dgm:pt modelId="{7717ACD1-C126-4126-8575-794EA103A806}" type="pres">
      <dgm:prSet presAssocID="{FFEDD95A-0B53-4EA6-A21D-4998377BB24E}" presName="parTx1" presStyleLbl="node1" presStyleIdx="0" presStyleCnt="1" custScaleX="105284"/>
      <dgm:spPr/>
      <dgm:t>
        <a:bodyPr/>
        <a:lstStyle/>
        <a:p>
          <a:endParaRPr lang="id-ID"/>
        </a:p>
      </dgm:t>
    </dgm:pt>
    <dgm:pt modelId="{9F945C65-BF94-438C-BF43-C883AFD6EF4D}" type="pres">
      <dgm:prSet presAssocID="{FFEDD95A-0B53-4EA6-A21D-4998377BB24E}" presName="spPre1" presStyleCnt="0"/>
      <dgm:spPr/>
    </dgm:pt>
    <dgm:pt modelId="{F437652C-A293-4ABD-A9C8-51B90E212979}" type="pres">
      <dgm:prSet presAssocID="{FFEDD95A-0B53-4EA6-A21D-4998377BB24E}" presName="chLin1" presStyleCnt="0"/>
      <dgm:spPr/>
    </dgm:pt>
    <dgm:pt modelId="{67C15AA2-2DA0-476E-B89D-AD050B93F13A}" type="pres">
      <dgm:prSet presAssocID="{21046CE3-6909-4C3C-AC44-869F37896C90}" presName="Name11" presStyleLbl="parChTrans1D1" presStyleIdx="0" presStyleCnt="8"/>
      <dgm:spPr/>
    </dgm:pt>
    <dgm:pt modelId="{C80E61F0-2EF9-455C-8CE2-99B9ACD1B9A6}" type="pres">
      <dgm:prSet presAssocID="{9DAFFF7B-8111-4253-B557-37107E63CD1A}" presName="txAndLines1" presStyleCnt="0"/>
      <dgm:spPr/>
    </dgm:pt>
    <dgm:pt modelId="{9A5F66FC-9724-425D-A9FF-6B636055957F}" type="pres">
      <dgm:prSet presAssocID="{9DAFFF7B-8111-4253-B557-37107E63CD1A}" presName="anchor1" presStyleCnt="0"/>
      <dgm:spPr/>
    </dgm:pt>
    <dgm:pt modelId="{0C0B89B5-BDB4-4A63-89BA-30F0C4452FBB}" type="pres">
      <dgm:prSet presAssocID="{9DAFFF7B-8111-4253-B557-37107E63CD1A}" presName="backup1" presStyleCnt="0"/>
      <dgm:spPr/>
    </dgm:pt>
    <dgm:pt modelId="{7E3B7576-0ED8-4E83-B914-7C25064C16F4}" type="pres">
      <dgm:prSet presAssocID="{9DAFFF7B-8111-4253-B557-37107E63CD1A}" presName="preLine1" presStyleLbl="parChTrans1D1" presStyleIdx="1" presStyleCnt="8"/>
      <dgm:spPr/>
    </dgm:pt>
    <dgm:pt modelId="{5C4F693C-E549-45A8-894D-B199B350C14F}" type="pres">
      <dgm:prSet presAssocID="{9DAFFF7B-8111-4253-B557-37107E63CD1A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E724CB-EC04-4AAA-B59F-EDA417981613}" type="pres">
      <dgm:prSet presAssocID="{50D82BC1-42A6-45DB-9E34-AAA9634CC159}" presName="Name11" presStyleLbl="parChTrans1D1" presStyleIdx="2" presStyleCnt="8"/>
      <dgm:spPr/>
    </dgm:pt>
    <dgm:pt modelId="{55DF92D7-B22E-49F7-970A-32CB8B23CB73}" type="pres">
      <dgm:prSet presAssocID="{57850D9C-21BB-401E-A93E-F98EE8F6B2B8}" presName="txAndLines1" presStyleCnt="0"/>
      <dgm:spPr/>
    </dgm:pt>
    <dgm:pt modelId="{4343536E-0AAD-480F-9C8F-1ABC601F5D91}" type="pres">
      <dgm:prSet presAssocID="{57850D9C-21BB-401E-A93E-F98EE8F6B2B8}" presName="anchor1" presStyleCnt="0"/>
      <dgm:spPr/>
    </dgm:pt>
    <dgm:pt modelId="{ECB1BCC6-994C-4C11-AEE0-6344ACE032AE}" type="pres">
      <dgm:prSet presAssocID="{57850D9C-21BB-401E-A93E-F98EE8F6B2B8}" presName="backup1" presStyleCnt="0"/>
      <dgm:spPr/>
    </dgm:pt>
    <dgm:pt modelId="{B379E703-0380-424F-8215-7A8A7476B3BE}" type="pres">
      <dgm:prSet presAssocID="{57850D9C-21BB-401E-A93E-F98EE8F6B2B8}" presName="preLine1" presStyleLbl="parChTrans1D1" presStyleIdx="3" presStyleCnt="8"/>
      <dgm:spPr/>
    </dgm:pt>
    <dgm:pt modelId="{E0D360B3-980E-4BA2-9A69-36EF4112DF01}" type="pres">
      <dgm:prSet presAssocID="{57850D9C-21BB-401E-A93E-F98EE8F6B2B8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47CC0C4-E829-49F3-A983-2297DE8F98AE}" type="pres">
      <dgm:prSet presAssocID="{61C15865-D054-4E2F-9213-1862047E9D6A}" presName="Name11" presStyleLbl="parChTrans1D1" presStyleIdx="4" presStyleCnt="8"/>
      <dgm:spPr/>
    </dgm:pt>
    <dgm:pt modelId="{CB731391-1FDB-4362-A579-AD10FFF81B87}" type="pres">
      <dgm:prSet presAssocID="{429E347A-9840-4465-A283-B25AC48B76F3}" presName="txAndLines1" presStyleCnt="0"/>
      <dgm:spPr/>
    </dgm:pt>
    <dgm:pt modelId="{C4E2401A-B3D6-4EE0-B86E-FA3821188248}" type="pres">
      <dgm:prSet presAssocID="{429E347A-9840-4465-A283-B25AC48B76F3}" presName="anchor1" presStyleCnt="0"/>
      <dgm:spPr/>
    </dgm:pt>
    <dgm:pt modelId="{9D4F3AC8-6B21-48BD-A0B7-8AA1CEFB0801}" type="pres">
      <dgm:prSet presAssocID="{429E347A-9840-4465-A283-B25AC48B76F3}" presName="backup1" presStyleCnt="0"/>
      <dgm:spPr/>
    </dgm:pt>
    <dgm:pt modelId="{5A435615-8716-4E3B-9ACB-0B3F579F561E}" type="pres">
      <dgm:prSet presAssocID="{429E347A-9840-4465-A283-B25AC48B76F3}" presName="preLine1" presStyleLbl="parChTrans1D1" presStyleIdx="5" presStyleCnt="8"/>
      <dgm:spPr/>
    </dgm:pt>
    <dgm:pt modelId="{A2E14B20-1710-4A30-94F8-F37082A1DF88}" type="pres">
      <dgm:prSet presAssocID="{429E347A-9840-4465-A283-B25AC48B76F3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57EE45E-166D-43A0-AA7E-D83DEB146B06}" type="pres">
      <dgm:prSet presAssocID="{13CC8CEB-C279-4674-B38D-F64D536E76B8}" presName="Name11" presStyleLbl="parChTrans1D1" presStyleIdx="6" presStyleCnt="8"/>
      <dgm:spPr/>
    </dgm:pt>
    <dgm:pt modelId="{CC81CBDC-8061-4D32-8DEF-8F91F55C83D0}" type="pres">
      <dgm:prSet presAssocID="{17E18756-ABE0-4ECB-8D91-09156A4348E9}" presName="txAndLines1" presStyleCnt="0"/>
      <dgm:spPr/>
    </dgm:pt>
    <dgm:pt modelId="{69AB4725-E7EE-4EB8-886F-2C6F0CA09B57}" type="pres">
      <dgm:prSet presAssocID="{17E18756-ABE0-4ECB-8D91-09156A4348E9}" presName="anchor1" presStyleCnt="0"/>
      <dgm:spPr/>
    </dgm:pt>
    <dgm:pt modelId="{B55130A2-80EF-41CD-9DE7-AD97EB6E88EC}" type="pres">
      <dgm:prSet presAssocID="{17E18756-ABE0-4ECB-8D91-09156A4348E9}" presName="backup1" presStyleCnt="0"/>
      <dgm:spPr/>
    </dgm:pt>
    <dgm:pt modelId="{D47139EF-F866-49DE-8FF6-B297DF39EFFD}" type="pres">
      <dgm:prSet presAssocID="{17E18756-ABE0-4ECB-8D91-09156A4348E9}" presName="preLine1" presStyleLbl="parChTrans1D1" presStyleIdx="7" presStyleCnt="8"/>
      <dgm:spPr/>
    </dgm:pt>
    <dgm:pt modelId="{7F1F5AEF-8E03-4C4C-B3E6-DDD83CB5792F}" type="pres">
      <dgm:prSet presAssocID="{17E18756-ABE0-4ECB-8D91-09156A4348E9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C3C0143-4BED-40F8-BDAD-B2EFD556F2DD}" srcId="{FFEDD95A-0B53-4EA6-A21D-4998377BB24E}" destId="{429E347A-9840-4465-A283-B25AC48B76F3}" srcOrd="2" destOrd="0" parTransId="{61C15865-D054-4E2F-9213-1862047E9D6A}" sibTransId="{B6135A36-D57A-4601-AEEC-49235FF9E136}"/>
    <dgm:cxn modelId="{6762F672-881E-44D6-AC6E-065437213634}" srcId="{FFEDD95A-0B53-4EA6-A21D-4998377BB24E}" destId="{17E18756-ABE0-4ECB-8D91-09156A4348E9}" srcOrd="3" destOrd="0" parTransId="{13CC8CEB-C279-4674-B38D-F64D536E76B8}" sibTransId="{506F4F91-5EEB-4E9F-8062-9630AF7E4B5B}"/>
    <dgm:cxn modelId="{06FCB0D9-8A5F-4A7E-AC0A-B2600C538A7A}" srcId="{C190AF2C-202A-494B-8FC6-D88101AA6958}" destId="{FFEDD95A-0B53-4EA6-A21D-4998377BB24E}" srcOrd="0" destOrd="0" parTransId="{D973CA57-FEB4-4412-9F84-0173F2C39C76}" sibTransId="{976582A6-A54F-4D26-8C4E-7A5E2F260725}"/>
    <dgm:cxn modelId="{31CA37DB-3877-4B2A-91EC-E783CD2691C0}" srcId="{FFEDD95A-0B53-4EA6-A21D-4998377BB24E}" destId="{9DAFFF7B-8111-4253-B557-37107E63CD1A}" srcOrd="0" destOrd="0" parTransId="{21046CE3-6909-4C3C-AC44-869F37896C90}" sibTransId="{11C1BD41-4CBD-4867-9323-ACFF4205B600}"/>
    <dgm:cxn modelId="{E8A6BF00-6A05-4F4B-9969-1D928EA5604C}" type="presOf" srcId="{C190AF2C-202A-494B-8FC6-D88101AA6958}" destId="{1726EB0D-E8AD-424D-BCBF-0F2A7F189DD7}" srcOrd="0" destOrd="0" presId="urn:microsoft.com/office/officeart/2009/3/layout/SubStepProcess"/>
    <dgm:cxn modelId="{545A3301-EF65-4DFB-99FA-4FF682201499}" srcId="{FFEDD95A-0B53-4EA6-A21D-4998377BB24E}" destId="{57850D9C-21BB-401E-A93E-F98EE8F6B2B8}" srcOrd="1" destOrd="0" parTransId="{50D82BC1-42A6-45DB-9E34-AAA9634CC159}" sibTransId="{C8B377C1-7B87-4ABA-9F20-0EEEEA2D7858}"/>
    <dgm:cxn modelId="{C7F32372-449F-473C-A743-A89843462325}" type="presOf" srcId="{57850D9C-21BB-401E-A93E-F98EE8F6B2B8}" destId="{E0D360B3-980E-4BA2-9A69-36EF4112DF01}" srcOrd="0" destOrd="0" presId="urn:microsoft.com/office/officeart/2009/3/layout/SubStepProcess"/>
    <dgm:cxn modelId="{9E5751A2-1D83-44AA-997C-FF0CCF21E4EE}" type="presOf" srcId="{FFEDD95A-0B53-4EA6-A21D-4998377BB24E}" destId="{7717ACD1-C126-4126-8575-794EA103A806}" srcOrd="0" destOrd="0" presId="urn:microsoft.com/office/officeart/2009/3/layout/SubStepProcess"/>
    <dgm:cxn modelId="{FC35F2D4-E53A-49E8-A9B6-C5DA5229E532}" type="presOf" srcId="{9DAFFF7B-8111-4253-B557-37107E63CD1A}" destId="{5C4F693C-E549-45A8-894D-B199B350C14F}" srcOrd="0" destOrd="0" presId="urn:microsoft.com/office/officeart/2009/3/layout/SubStepProcess"/>
    <dgm:cxn modelId="{1DFAA0EC-2987-44C9-BB58-16DC9940284D}" type="presOf" srcId="{429E347A-9840-4465-A283-B25AC48B76F3}" destId="{A2E14B20-1710-4A30-94F8-F37082A1DF88}" srcOrd="0" destOrd="0" presId="urn:microsoft.com/office/officeart/2009/3/layout/SubStepProcess"/>
    <dgm:cxn modelId="{00987BEC-A0CF-4ED7-BECE-D9EFF527CCA6}" type="presOf" srcId="{17E18756-ABE0-4ECB-8D91-09156A4348E9}" destId="{7F1F5AEF-8E03-4C4C-B3E6-DDD83CB5792F}" srcOrd="0" destOrd="0" presId="urn:microsoft.com/office/officeart/2009/3/layout/SubStepProcess"/>
    <dgm:cxn modelId="{BFA4E380-C510-4E1C-93FD-18E4CD44F6DC}" type="presParOf" srcId="{1726EB0D-E8AD-424D-BCBF-0F2A7F189DD7}" destId="{7717ACD1-C126-4126-8575-794EA103A806}" srcOrd="0" destOrd="0" presId="urn:microsoft.com/office/officeart/2009/3/layout/SubStepProcess"/>
    <dgm:cxn modelId="{6B9C9C57-AF68-4F1E-98E1-9957A5C9E366}" type="presParOf" srcId="{1726EB0D-E8AD-424D-BCBF-0F2A7F189DD7}" destId="{9F945C65-BF94-438C-BF43-C883AFD6EF4D}" srcOrd="1" destOrd="0" presId="urn:microsoft.com/office/officeart/2009/3/layout/SubStepProcess"/>
    <dgm:cxn modelId="{203A090A-EE49-43E3-8BEF-15903C8F9339}" type="presParOf" srcId="{1726EB0D-E8AD-424D-BCBF-0F2A7F189DD7}" destId="{F437652C-A293-4ABD-A9C8-51B90E212979}" srcOrd="2" destOrd="0" presId="urn:microsoft.com/office/officeart/2009/3/layout/SubStepProcess"/>
    <dgm:cxn modelId="{489B46F2-D1AB-48D9-8961-4AB60A74C4BA}" type="presParOf" srcId="{F437652C-A293-4ABD-A9C8-51B90E212979}" destId="{67C15AA2-2DA0-476E-B89D-AD050B93F13A}" srcOrd="0" destOrd="0" presId="urn:microsoft.com/office/officeart/2009/3/layout/SubStepProcess"/>
    <dgm:cxn modelId="{E49E1BD4-2DC3-4A95-8838-FBE4E6E1A1FC}" type="presParOf" srcId="{F437652C-A293-4ABD-A9C8-51B90E212979}" destId="{C80E61F0-2EF9-455C-8CE2-99B9ACD1B9A6}" srcOrd="1" destOrd="0" presId="urn:microsoft.com/office/officeart/2009/3/layout/SubStepProcess"/>
    <dgm:cxn modelId="{F6AF7FE0-3505-4667-87FA-D8D8CD15C012}" type="presParOf" srcId="{C80E61F0-2EF9-455C-8CE2-99B9ACD1B9A6}" destId="{9A5F66FC-9724-425D-A9FF-6B636055957F}" srcOrd="0" destOrd="0" presId="urn:microsoft.com/office/officeart/2009/3/layout/SubStepProcess"/>
    <dgm:cxn modelId="{A714AA61-DE0F-4225-9415-6BEE88C72DB8}" type="presParOf" srcId="{C80E61F0-2EF9-455C-8CE2-99B9ACD1B9A6}" destId="{0C0B89B5-BDB4-4A63-89BA-30F0C4452FBB}" srcOrd="1" destOrd="0" presId="urn:microsoft.com/office/officeart/2009/3/layout/SubStepProcess"/>
    <dgm:cxn modelId="{938946D3-10F4-42A4-94FE-33296E772CAE}" type="presParOf" srcId="{C80E61F0-2EF9-455C-8CE2-99B9ACD1B9A6}" destId="{7E3B7576-0ED8-4E83-B914-7C25064C16F4}" srcOrd="2" destOrd="0" presId="urn:microsoft.com/office/officeart/2009/3/layout/SubStepProcess"/>
    <dgm:cxn modelId="{81618F05-4E11-4AC3-8A5A-2476469C32C5}" type="presParOf" srcId="{C80E61F0-2EF9-455C-8CE2-99B9ACD1B9A6}" destId="{5C4F693C-E549-45A8-894D-B199B350C14F}" srcOrd="3" destOrd="0" presId="urn:microsoft.com/office/officeart/2009/3/layout/SubStepProcess"/>
    <dgm:cxn modelId="{24FC9D72-8396-4EFD-A225-8146C1A57D38}" type="presParOf" srcId="{F437652C-A293-4ABD-A9C8-51B90E212979}" destId="{6BE724CB-EC04-4AAA-B59F-EDA417981613}" srcOrd="2" destOrd="0" presId="urn:microsoft.com/office/officeart/2009/3/layout/SubStepProcess"/>
    <dgm:cxn modelId="{0C29B176-FF6D-43EC-8A0F-EC1495CA840C}" type="presParOf" srcId="{F437652C-A293-4ABD-A9C8-51B90E212979}" destId="{55DF92D7-B22E-49F7-970A-32CB8B23CB73}" srcOrd="3" destOrd="0" presId="urn:microsoft.com/office/officeart/2009/3/layout/SubStepProcess"/>
    <dgm:cxn modelId="{0E06DBA2-ACD0-4DD3-AC72-F54E02730E56}" type="presParOf" srcId="{55DF92D7-B22E-49F7-970A-32CB8B23CB73}" destId="{4343536E-0AAD-480F-9C8F-1ABC601F5D91}" srcOrd="0" destOrd="0" presId="urn:microsoft.com/office/officeart/2009/3/layout/SubStepProcess"/>
    <dgm:cxn modelId="{7D96E07C-BA88-4F64-A241-9229F5B72FA7}" type="presParOf" srcId="{55DF92D7-B22E-49F7-970A-32CB8B23CB73}" destId="{ECB1BCC6-994C-4C11-AEE0-6344ACE032AE}" srcOrd="1" destOrd="0" presId="urn:microsoft.com/office/officeart/2009/3/layout/SubStepProcess"/>
    <dgm:cxn modelId="{A72DFB60-2516-4DDC-9030-E577F1F0E5F6}" type="presParOf" srcId="{55DF92D7-B22E-49F7-970A-32CB8B23CB73}" destId="{B379E703-0380-424F-8215-7A8A7476B3BE}" srcOrd="2" destOrd="0" presId="urn:microsoft.com/office/officeart/2009/3/layout/SubStepProcess"/>
    <dgm:cxn modelId="{1CADE485-9E4C-4CA9-93BE-FEB99C24DA1B}" type="presParOf" srcId="{55DF92D7-B22E-49F7-970A-32CB8B23CB73}" destId="{E0D360B3-980E-4BA2-9A69-36EF4112DF01}" srcOrd="3" destOrd="0" presId="urn:microsoft.com/office/officeart/2009/3/layout/SubStepProcess"/>
    <dgm:cxn modelId="{0DD17225-C2AE-420D-BC9D-5744C8F600B0}" type="presParOf" srcId="{F437652C-A293-4ABD-A9C8-51B90E212979}" destId="{247CC0C4-E829-49F3-A983-2297DE8F98AE}" srcOrd="4" destOrd="0" presId="urn:microsoft.com/office/officeart/2009/3/layout/SubStepProcess"/>
    <dgm:cxn modelId="{B65B40C3-750A-46DC-8E5C-1FEE079B7C8C}" type="presParOf" srcId="{F437652C-A293-4ABD-A9C8-51B90E212979}" destId="{CB731391-1FDB-4362-A579-AD10FFF81B87}" srcOrd="5" destOrd="0" presId="urn:microsoft.com/office/officeart/2009/3/layout/SubStepProcess"/>
    <dgm:cxn modelId="{0A6F5BAB-0FA7-4698-A4FC-3272F6AB2CE5}" type="presParOf" srcId="{CB731391-1FDB-4362-A579-AD10FFF81B87}" destId="{C4E2401A-B3D6-4EE0-B86E-FA3821188248}" srcOrd="0" destOrd="0" presId="urn:microsoft.com/office/officeart/2009/3/layout/SubStepProcess"/>
    <dgm:cxn modelId="{DD800A00-8294-4433-923D-A4854A91297C}" type="presParOf" srcId="{CB731391-1FDB-4362-A579-AD10FFF81B87}" destId="{9D4F3AC8-6B21-48BD-A0B7-8AA1CEFB0801}" srcOrd="1" destOrd="0" presId="urn:microsoft.com/office/officeart/2009/3/layout/SubStepProcess"/>
    <dgm:cxn modelId="{256E01E4-514A-4DC8-BF7D-E443381A7FA4}" type="presParOf" srcId="{CB731391-1FDB-4362-A579-AD10FFF81B87}" destId="{5A435615-8716-4E3B-9ACB-0B3F579F561E}" srcOrd="2" destOrd="0" presId="urn:microsoft.com/office/officeart/2009/3/layout/SubStepProcess"/>
    <dgm:cxn modelId="{397BFBED-6AAC-4255-8775-60051D65456C}" type="presParOf" srcId="{CB731391-1FDB-4362-A579-AD10FFF81B87}" destId="{A2E14B20-1710-4A30-94F8-F37082A1DF88}" srcOrd="3" destOrd="0" presId="urn:microsoft.com/office/officeart/2009/3/layout/SubStepProcess"/>
    <dgm:cxn modelId="{352AAC8B-96CD-42CC-B0BA-70CA0CB00E88}" type="presParOf" srcId="{F437652C-A293-4ABD-A9C8-51B90E212979}" destId="{E57EE45E-166D-43A0-AA7E-D83DEB146B06}" srcOrd="6" destOrd="0" presId="urn:microsoft.com/office/officeart/2009/3/layout/SubStepProcess"/>
    <dgm:cxn modelId="{3F162003-8EF4-48F6-AE5E-9F52418C5044}" type="presParOf" srcId="{F437652C-A293-4ABD-A9C8-51B90E212979}" destId="{CC81CBDC-8061-4D32-8DEF-8F91F55C83D0}" srcOrd="7" destOrd="0" presId="urn:microsoft.com/office/officeart/2009/3/layout/SubStepProcess"/>
    <dgm:cxn modelId="{DBC5F991-65D8-4CEC-812F-AFE3E3034B1C}" type="presParOf" srcId="{CC81CBDC-8061-4D32-8DEF-8F91F55C83D0}" destId="{69AB4725-E7EE-4EB8-886F-2C6F0CA09B57}" srcOrd="0" destOrd="0" presId="urn:microsoft.com/office/officeart/2009/3/layout/SubStepProcess"/>
    <dgm:cxn modelId="{B34C87E4-7DBA-4486-B297-BBE2E0B2A35C}" type="presParOf" srcId="{CC81CBDC-8061-4D32-8DEF-8F91F55C83D0}" destId="{B55130A2-80EF-41CD-9DE7-AD97EB6E88EC}" srcOrd="1" destOrd="0" presId="urn:microsoft.com/office/officeart/2009/3/layout/SubStepProcess"/>
    <dgm:cxn modelId="{7FB526BA-5A46-47C3-AB18-829D72FA8CCD}" type="presParOf" srcId="{CC81CBDC-8061-4D32-8DEF-8F91F55C83D0}" destId="{D47139EF-F866-49DE-8FF6-B297DF39EFFD}" srcOrd="2" destOrd="0" presId="urn:microsoft.com/office/officeart/2009/3/layout/SubStepProcess"/>
    <dgm:cxn modelId="{385848F8-DD49-4D0B-BA3F-85AE23D52B89}" type="presParOf" srcId="{CC81CBDC-8061-4D32-8DEF-8F91F55C83D0}" destId="{7F1F5AEF-8E03-4C4C-B3E6-DDD83CB5792F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D047002-68AE-47FF-A874-CCD9AF911FD0}" type="presOf" srcId="{D97D363F-6500-41AA-9BAE-42A7C9AC1D6D}" destId="{BADEC352-70B6-41D8-B985-93FB20664EAA}" srcOrd="0" destOrd="0" presId="urn:microsoft.com/office/officeart/2005/8/layout/list1"/>
    <dgm:cxn modelId="{0936C47D-CDFB-42A4-90D1-5B567FBA327B}" type="presOf" srcId="{B12E120F-D64F-4AEB-9E86-1A30209F9EF4}" destId="{9B8C720C-F75A-4E2A-9E80-5A1055F7B823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D1CC2B25-0536-4E7E-805F-DC3066EEFD5C}" type="presOf" srcId="{D97D363F-6500-41AA-9BAE-42A7C9AC1D6D}" destId="{554918E7-3FD1-46CC-B00B-34E4853DFAD7}" srcOrd="1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7C9DAA9D-D775-464C-B871-E933564D7E15}" type="presOf" srcId="{3DA80B08-70AA-4DC9-A514-813A37D616A2}" destId="{3A0D1B5D-B96B-472D-BBBA-0E667CDE40AE}" srcOrd="0" destOrd="0" presId="urn:microsoft.com/office/officeart/2005/8/layout/list1"/>
    <dgm:cxn modelId="{2EF6F18C-725E-477D-A753-AFBF3976ED6B}" type="presParOf" srcId="{3A0D1B5D-B96B-472D-BBBA-0E667CDE40AE}" destId="{C3C7BFEA-A9FD-4770-A0ED-2E91CD32A334}" srcOrd="0" destOrd="0" presId="urn:microsoft.com/office/officeart/2005/8/layout/list1"/>
    <dgm:cxn modelId="{BFE2A678-A3DD-4FA5-8729-00A1E24104A9}" type="presParOf" srcId="{C3C7BFEA-A9FD-4770-A0ED-2E91CD32A334}" destId="{BADEC352-70B6-41D8-B985-93FB20664EAA}" srcOrd="0" destOrd="0" presId="urn:microsoft.com/office/officeart/2005/8/layout/list1"/>
    <dgm:cxn modelId="{3D77CE87-2240-4997-8ED5-AF491C6E106A}" type="presParOf" srcId="{C3C7BFEA-A9FD-4770-A0ED-2E91CD32A334}" destId="{554918E7-3FD1-46CC-B00B-34E4853DFAD7}" srcOrd="1" destOrd="0" presId="urn:microsoft.com/office/officeart/2005/8/layout/list1"/>
    <dgm:cxn modelId="{CDA1248D-A7A2-49AC-B6B2-CAE7F53A5A29}" type="presParOf" srcId="{3A0D1B5D-B96B-472D-BBBA-0E667CDE40AE}" destId="{7671F3F9-118F-47D9-8FA3-E5CBBAEC8A40}" srcOrd="1" destOrd="0" presId="urn:microsoft.com/office/officeart/2005/8/layout/list1"/>
    <dgm:cxn modelId="{2B3D7BC4-AF73-444D-AAFD-4BD6DE3ED547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C190AF2C-202A-494B-8FC6-D88101AA6958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FFEDD95A-0B53-4EA6-A21D-4998377BB24E}">
      <dgm:prSet phldrT="[Text]" custT="1"/>
      <dgm:spPr/>
      <dgm:t>
        <a:bodyPr/>
        <a:lstStyle/>
        <a:p>
          <a:r>
            <a:rPr lang="id-ID" sz="2000" b="1" dirty="0" smtClean="0">
              <a:ln w="6350"/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KONSUMSI (MAKAN DAN SNACK) </a:t>
          </a:r>
          <a:endParaRPr lang="id-ID" sz="2000" dirty="0">
            <a:solidFill>
              <a:schemeClr val="tx1"/>
            </a:solidFill>
          </a:endParaRPr>
        </a:p>
      </dgm:t>
    </dgm:pt>
    <dgm:pt modelId="{D973CA57-FEB4-4412-9F84-0173F2C39C76}" type="parTrans" cxnId="{06FCB0D9-8A5F-4A7E-AC0A-B2600C538A7A}">
      <dgm:prSet/>
      <dgm:spPr/>
      <dgm:t>
        <a:bodyPr/>
        <a:lstStyle/>
        <a:p>
          <a:endParaRPr lang="id-ID"/>
        </a:p>
      </dgm:t>
    </dgm:pt>
    <dgm:pt modelId="{976582A6-A54F-4D26-8C4E-7A5E2F260725}" type="sibTrans" cxnId="{06FCB0D9-8A5F-4A7E-AC0A-B2600C538A7A}">
      <dgm:prSet/>
      <dgm:spPr/>
      <dgm:t>
        <a:bodyPr/>
        <a:lstStyle/>
        <a:p>
          <a:endParaRPr lang="id-ID"/>
        </a:p>
      </dgm:t>
    </dgm:pt>
    <dgm:pt modelId="{9DAFFF7B-8111-4253-B557-37107E63CD1A}">
      <dgm:prSet phldrT="[Text]" custT="1"/>
      <dgm:spPr/>
      <dgm:t>
        <a:bodyPr/>
        <a:lstStyle/>
        <a:p>
          <a:pPr algn="l"/>
          <a:r>
            <a:rPr lang="id-ID" sz="1600" dirty="0" smtClean="0">
              <a:latin typeface="Arial Rounded MT Bold" panose="020F0704030504030204" pitchFamily="34" charset="0"/>
            </a:rPr>
            <a:t>Undangan</a:t>
          </a:r>
          <a:endParaRPr lang="id-ID" sz="1600" dirty="0"/>
        </a:p>
      </dgm:t>
    </dgm:pt>
    <dgm:pt modelId="{21046CE3-6909-4C3C-AC44-869F37896C90}" type="parTrans" cxnId="{31CA37DB-3877-4B2A-91EC-E783CD2691C0}">
      <dgm:prSet/>
      <dgm:spPr/>
      <dgm:t>
        <a:bodyPr/>
        <a:lstStyle/>
        <a:p>
          <a:endParaRPr lang="id-ID"/>
        </a:p>
      </dgm:t>
    </dgm:pt>
    <dgm:pt modelId="{11C1BD41-4CBD-4867-9323-ACFF4205B600}" type="sibTrans" cxnId="{31CA37DB-3877-4B2A-91EC-E783CD2691C0}">
      <dgm:prSet/>
      <dgm:spPr/>
      <dgm:t>
        <a:bodyPr/>
        <a:lstStyle/>
        <a:p>
          <a:endParaRPr lang="id-ID"/>
        </a:p>
      </dgm:t>
    </dgm:pt>
    <dgm:pt modelId="{E62D73EF-170F-406B-88D1-9A1A563EA271}">
      <dgm:prSet custT="1"/>
      <dgm:spPr/>
      <dgm:t>
        <a:bodyPr/>
        <a:lstStyle/>
        <a:p>
          <a:pPr algn="l"/>
          <a:r>
            <a:rPr lang="id-ID" sz="1600" dirty="0" smtClean="0">
              <a:latin typeface="Arial Rounded MT Bold" panose="020F0704030504030204" pitchFamily="34" charset="0"/>
            </a:rPr>
            <a:t>Daftar hadir</a:t>
          </a:r>
        </a:p>
      </dgm:t>
    </dgm:pt>
    <dgm:pt modelId="{C9C5A946-5186-4845-98E3-3414A7C8D304}" type="parTrans" cxnId="{47553060-427A-448F-9B89-97B5BFF5C8B0}">
      <dgm:prSet/>
      <dgm:spPr/>
      <dgm:t>
        <a:bodyPr/>
        <a:lstStyle/>
        <a:p>
          <a:endParaRPr lang="id-ID"/>
        </a:p>
      </dgm:t>
    </dgm:pt>
    <dgm:pt modelId="{97DB63A1-5B5C-4DB5-8170-B89CE9955145}" type="sibTrans" cxnId="{47553060-427A-448F-9B89-97B5BFF5C8B0}">
      <dgm:prSet/>
      <dgm:spPr/>
      <dgm:t>
        <a:bodyPr/>
        <a:lstStyle/>
        <a:p>
          <a:endParaRPr lang="id-ID"/>
        </a:p>
      </dgm:t>
    </dgm:pt>
    <dgm:pt modelId="{F048E552-1DA2-4052-88EC-0C471E945729}">
      <dgm:prSet custT="1"/>
      <dgm:spPr/>
      <dgm:t>
        <a:bodyPr/>
        <a:lstStyle/>
        <a:p>
          <a:pPr algn="l"/>
          <a:r>
            <a:rPr lang="id-ID" sz="1600" dirty="0" smtClean="0">
              <a:latin typeface="Arial Rounded MT Bold" panose="020F0704030504030204" pitchFamily="34" charset="0"/>
            </a:rPr>
            <a:t>Kwitansi </a:t>
          </a:r>
          <a:r>
            <a:rPr lang="id-ID" sz="16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 beamaterai seperti belanja barang</a:t>
          </a:r>
          <a:endParaRPr lang="id-ID" sz="1600" dirty="0" smtClean="0">
            <a:latin typeface="Arial Rounded MT Bold" panose="020F0704030504030204" pitchFamily="34" charset="0"/>
          </a:endParaRPr>
        </a:p>
      </dgm:t>
    </dgm:pt>
    <dgm:pt modelId="{2E385E6D-214D-4ED5-AC47-5F8C7335EBFA}" type="parTrans" cxnId="{E930BA1F-BCFA-465A-AB96-2EA87595EF69}">
      <dgm:prSet/>
      <dgm:spPr/>
      <dgm:t>
        <a:bodyPr/>
        <a:lstStyle/>
        <a:p>
          <a:endParaRPr lang="id-ID"/>
        </a:p>
      </dgm:t>
    </dgm:pt>
    <dgm:pt modelId="{1587F1CF-829E-40E4-B81C-A919CEE65B18}" type="sibTrans" cxnId="{E930BA1F-BCFA-465A-AB96-2EA87595EF69}">
      <dgm:prSet/>
      <dgm:spPr/>
      <dgm:t>
        <a:bodyPr/>
        <a:lstStyle/>
        <a:p>
          <a:endParaRPr lang="id-ID"/>
        </a:p>
      </dgm:t>
    </dgm:pt>
    <dgm:pt modelId="{E9D8CEF3-203E-4817-9B12-61EDD4A891CD}">
      <dgm:prSet custT="1"/>
      <dgm:spPr/>
      <dgm:t>
        <a:bodyPr/>
        <a:lstStyle/>
        <a:p>
          <a:pPr algn="l"/>
          <a:r>
            <a:rPr lang="id-ID" sz="1600" smtClean="0">
              <a:latin typeface="Arial Rounded MT Bold" panose="020F0704030504030204" pitchFamily="34" charset="0"/>
            </a:rPr>
            <a:t>Nota</a:t>
          </a:r>
          <a:endParaRPr lang="id-ID" sz="1600" dirty="0" smtClean="0">
            <a:latin typeface="Arial Rounded MT Bold" panose="020F0704030504030204" pitchFamily="34" charset="0"/>
          </a:endParaRPr>
        </a:p>
      </dgm:t>
    </dgm:pt>
    <dgm:pt modelId="{0F52A366-A164-4A9D-9339-9644E1DC1772}" type="parTrans" cxnId="{4B52D7BE-73D6-44B7-B6BF-2E1DF87A58C9}">
      <dgm:prSet/>
      <dgm:spPr/>
      <dgm:t>
        <a:bodyPr/>
        <a:lstStyle/>
        <a:p>
          <a:endParaRPr lang="id-ID"/>
        </a:p>
      </dgm:t>
    </dgm:pt>
    <dgm:pt modelId="{A30D6A1E-398D-47CA-9C44-CD5465A2920D}" type="sibTrans" cxnId="{4B52D7BE-73D6-44B7-B6BF-2E1DF87A58C9}">
      <dgm:prSet/>
      <dgm:spPr/>
      <dgm:t>
        <a:bodyPr/>
        <a:lstStyle/>
        <a:p>
          <a:endParaRPr lang="id-ID"/>
        </a:p>
      </dgm:t>
    </dgm:pt>
    <dgm:pt modelId="{1726EB0D-E8AD-424D-BCBF-0F2A7F189DD7}" type="pres">
      <dgm:prSet presAssocID="{C190AF2C-202A-494B-8FC6-D88101AA6958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id-ID"/>
        </a:p>
      </dgm:t>
    </dgm:pt>
    <dgm:pt modelId="{7717ACD1-C126-4126-8575-794EA103A806}" type="pres">
      <dgm:prSet presAssocID="{FFEDD95A-0B53-4EA6-A21D-4998377BB24E}" presName="parTx1" presStyleLbl="node1" presStyleIdx="0" presStyleCnt="1" custScaleX="105284"/>
      <dgm:spPr/>
      <dgm:t>
        <a:bodyPr/>
        <a:lstStyle/>
        <a:p>
          <a:endParaRPr lang="id-ID"/>
        </a:p>
      </dgm:t>
    </dgm:pt>
    <dgm:pt modelId="{9F945C65-BF94-438C-BF43-C883AFD6EF4D}" type="pres">
      <dgm:prSet presAssocID="{FFEDD95A-0B53-4EA6-A21D-4998377BB24E}" presName="spPre1" presStyleCnt="0"/>
      <dgm:spPr/>
    </dgm:pt>
    <dgm:pt modelId="{F437652C-A293-4ABD-A9C8-51B90E212979}" type="pres">
      <dgm:prSet presAssocID="{FFEDD95A-0B53-4EA6-A21D-4998377BB24E}" presName="chLin1" presStyleCnt="0"/>
      <dgm:spPr/>
    </dgm:pt>
    <dgm:pt modelId="{67C15AA2-2DA0-476E-B89D-AD050B93F13A}" type="pres">
      <dgm:prSet presAssocID="{21046CE3-6909-4C3C-AC44-869F37896C90}" presName="Name11" presStyleLbl="parChTrans1D1" presStyleIdx="0" presStyleCnt="8"/>
      <dgm:spPr/>
    </dgm:pt>
    <dgm:pt modelId="{C80E61F0-2EF9-455C-8CE2-99B9ACD1B9A6}" type="pres">
      <dgm:prSet presAssocID="{9DAFFF7B-8111-4253-B557-37107E63CD1A}" presName="txAndLines1" presStyleCnt="0"/>
      <dgm:spPr/>
    </dgm:pt>
    <dgm:pt modelId="{9A5F66FC-9724-425D-A9FF-6B636055957F}" type="pres">
      <dgm:prSet presAssocID="{9DAFFF7B-8111-4253-B557-37107E63CD1A}" presName="anchor1" presStyleCnt="0"/>
      <dgm:spPr/>
    </dgm:pt>
    <dgm:pt modelId="{0C0B89B5-BDB4-4A63-89BA-30F0C4452FBB}" type="pres">
      <dgm:prSet presAssocID="{9DAFFF7B-8111-4253-B557-37107E63CD1A}" presName="backup1" presStyleCnt="0"/>
      <dgm:spPr/>
    </dgm:pt>
    <dgm:pt modelId="{7E3B7576-0ED8-4E83-B914-7C25064C16F4}" type="pres">
      <dgm:prSet presAssocID="{9DAFFF7B-8111-4253-B557-37107E63CD1A}" presName="preLine1" presStyleLbl="parChTrans1D1" presStyleIdx="1" presStyleCnt="8"/>
      <dgm:spPr/>
    </dgm:pt>
    <dgm:pt modelId="{5C4F693C-E549-45A8-894D-B199B350C14F}" type="pres">
      <dgm:prSet presAssocID="{9DAFFF7B-8111-4253-B557-37107E63CD1A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42425F0-E1F7-412B-AB95-811F0ED43F98}" type="pres">
      <dgm:prSet presAssocID="{C9C5A946-5186-4845-98E3-3414A7C8D304}" presName="Name11" presStyleLbl="parChTrans1D1" presStyleIdx="2" presStyleCnt="8"/>
      <dgm:spPr/>
    </dgm:pt>
    <dgm:pt modelId="{4868C343-8C6A-4CE9-8AC8-ECD997B78228}" type="pres">
      <dgm:prSet presAssocID="{E62D73EF-170F-406B-88D1-9A1A563EA271}" presName="txAndLines1" presStyleCnt="0"/>
      <dgm:spPr/>
    </dgm:pt>
    <dgm:pt modelId="{7604763B-07CE-4EF2-A80E-52B2E5FF5203}" type="pres">
      <dgm:prSet presAssocID="{E62D73EF-170F-406B-88D1-9A1A563EA271}" presName="anchor1" presStyleCnt="0"/>
      <dgm:spPr/>
    </dgm:pt>
    <dgm:pt modelId="{E4E12DE3-6232-47E8-AF6C-E533B9705EBF}" type="pres">
      <dgm:prSet presAssocID="{E62D73EF-170F-406B-88D1-9A1A563EA271}" presName="backup1" presStyleCnt="0"/>
      <dgm:spPr/>
    </dgm:pt>
    <dgm:pt modelId="{4BD641D7-A604-417B-AF1C-05ED075F132F}" type="pres">
      <dgm:prSet presAssocID="{E62D73EF-170F-406B-88D1-9A1A563EA271}" presName="preLine1" presStyleLbl="parChTrans1D1" presStyleIdx="3" presStyleCnt="8"/>
      <dgm:spPr/>
    </dgm:pt>
    <dgm:pt modelId="{4D169708-6AEA-49AC-9C86-1E60B80DDA3D}" type="pres">
      <dgm:prSet presAssocID="{E62D73EF-170F-406B-88D1-9A1A563EA271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C2B7185-D01A-4895-BA1A-AEC5D252D38B}" type="pres">
      <dgm:prSet presAssocID="{2E385E6D-214D-4ED5-AC47-5F8C7335EBFA}" presName="Name11" presStyleLbl="parChTrans1D1" presStyleIdx="4" presStyleCnt="8"/>
      <dgm:spPr/>
    </dgm:pt>
    <dgm:pt modelId="{64655CE9-63DD-4793-A7F8-B67B3CEFBDAE}" type="pres">
      <dgm:prSet presAssocID="{F048E552-1DA2-4052-88EC-0C471E945729}" presName="txAndLines1" presStyleCnt="0"/>
      <dgm:spPr/>
    </dgm:pt>
    <dgm:pt modelId="{F86A6BB5-A439-4613-BBBF-202B6C9116C0}" type="pres">
      <dgm:prSet presAssocID="{F048E552-1DA2-4052-88EC-0C471E945729}" presName="anchor1" presStyleCnt="0"/>
      <dgm:spPr/>
    </dgm:pt>
    <dgm:pt modelId="{7747C9E8-F50C-41AE-85A9-5E3A47D68A6A}" type="pres">
      <dgm:prSet presAssocID="{F048E552-1DA2-4052-88EC-0C471E945729}" presName="backup1" presStyleCnt="0"/>
      <dgm:spPr/>
    </dgm:pt>
    <dgm:pt modelId="{E416C8CB-BD4C-4CA0-8F9B-B53A99283C04}" type="pres">
      <dgm:prSet presAssocID="{F048E552-1DA2-4052-88EC-0C471E945729}" presName="preLine1" presStyleLbl="parChTrans1D1" presStyleIdx="5" presStyleCnt="8"/>
      <dgm:spPr/>
    </dgm:pt>
    <dgm:pt modelId="{5B064E95-9978-42C3-B2BD-7E366CE70460}" type="pres">
      <dgm:prSet presAssocID="{F048E552-1DA2-4052-88EC-0C471E945729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B05712-4BC4-4FA3-8520-E34E26DC9EAD}" type="pres">
      <dgm:prSet presAssocID="{0F52A366-A164-4A9D-9339-9644E1DC1772}" presName="Name11" presStyleLbl="parChTrans1D1" presStyleIdx="6" presStyleCnt="8"/>
      <dgm:spPr/>
    </dgm:pt>
    <dgm:pt modelId="{63DB716B-23DB-4882-A541-5F270CDBAEB8}" type="pres">
      <dgm:prSet presAssocID="{E9D8CEF3-203E-4817-9B12-61EDD4A891CD}" presName="txAndLines1" presStyleCnt="0"/>
      <dgm:spPr/>
    </dgm:pt>
    <dgm:pt modelId="{4CB4A878-D4BD-41A0-83EB-CFF661786589}" type="pres">
      <dgm:prSet presAssocID="{E9D8CEF3-203E-4817-9B12-61EDD4A891CD}" presName="anchor1" presStyleCnt="0"/>
      <dgm:spPr/>
    </dgm:pt>
    <dgm:pt modelId="{C9E30EAE-B5ED-4B2F-94C6-25E406E135A7}" type="pres">
      <dgm:prSet presAssocID="{E9D8CEF3-203E-4817-9B12-61EDD4A891CD}" presName="backup1" presStyleCnt="0"/>
      <dgm:spPr/>
    </dgm:pt>
    <dgm:pt modelId="{858BF88B-8FD6-4D1F-98E3-603769BEBDB2}" type="pres">
      <dgm:prSet presAssocID="{E9D8CEF3-203E-4817-9B12-61EDD4A891CD}" presName="preLine1" presStyleLbl="parChTrans1D1" presStyleIdx="7" presStyleCnt="8"/>
      <dgm:spPr/>
    </dgm:pt>
    <dgm:pt modelId="{C69A7986-F097-499D-850B-F06A701B5EFF}" type="pres">
      <dgm:prSet presAssocID="{E9D8CEF3-203E-4817-9B12-61EDD4A891CD}" presName="desTx1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B52D7BE-73D6-44B7-B6BF-2E1DF87A58C9}" srcId="{FFEDD95A-0B53-4EA6-A21D-4998377BB24E}" destId="{E9D8CEF3-203E-4817-9B12-61EDD4A891CD}" srcOrd="3" destOrd="0" parTransId="{0F52A366-A164-4A9D-9339-9644E1DC1772}" sibTransId="{A30D6A1E-398D-47CA-9C44-CD5465A2920D}"/>
    <dgm:cxn modelId="{E930BA1F-BCFA-465A-AB96-2EA87595EF69}" srcId="{FFEDD95A-0B53-4EA6-A21D-4998377BB24E}" destId="{F048E552-1DA2-4052-88EC-0C471E945729}" srcOrd="2" destOrd="0" parTransId="{2E385E6D-214D-4ED5-AC47-5F8C7335EBFA}" sibTransId="{1587F1CF-829E-40E4-B81C-A919CEE65B18}"/>
    <dgm:cxn modelId="{06FCB0D9-8A5F-4A7E-AC0A-B2600C538A7A}" srcId="{C190AF2C-202A-494B-8FC6-D88101AA6958}" destId="{FFEDD95A-0B53-4EA6-A21D-4998377BB24E}" srcOrd="0" destOrd="0" parTransId="{D973CA57-FEB4-4412-9F84-0173F2C39C76}" sibTransId="{976582A6-A54F-4D26-8C4E-7A5E2F260725}"/>
    <dgm:cxn modelId="{31CA37DB-3877-4B2A-91EC-E783CD2691C0}" srcId="{FFEDD95A-0B53-4EA6-A21D-4998377BB24E}" destId="{9DAFFF7B-8111-4253-B557-37107E63CD1A}" srcOrd="0" destOrd="0" parTransId="{21046CE3-6909-4C3C-AC44-869F37896C90}" sibTransId="{11C1BD41-4CBD-4867-9323-ACFF4205B600}"/>
    <dgm:cxn modelId="{475221E8-4513-4191-9A1B-A020D5430B70}" type="presOf" srcId="{F048E552-1DA2-4052-88EC-0C471E945729}" destId="{5B064E95-9978-42C3-B2BD-7E366CE70460}" srcOrd="0" destOrd="0" presId="urn:microsoft.com/office/officeart/2009/3/layout/SubStepProcess"/>
    <dgm:cxn modelId="{E7FCF28E-431A-4E13-AC2F-75CAACCDDA8F}" type="presOf" srcId="{E9D8CEF3-203E-4817-9B12-61EDD4A891CD}" destId="{C69A7986-F097-499D-850B-F06A701B5EFF}" srcOrd="0" destOrd="0" presId="urn:microsoft.com/office/officeart/2009/3/layout/SubStepProcess"/>
    <dgm:cxn modelId="{6426CA56-1F01-446D-8EF4-F41EAC80BA7B}" type="presOf" srcId="{E62D73EF-170F-406B-88D1-9A1A563EA271}" destId="{4D169708-6AEA-49AC-9C86-1E60B80DDA3D}" srcOrd="0" destOrd="0" presId="urn:microsoft.com/office/officeart/2009/3/layout/SubStepProcess"/>
    <dgm:cxn modelId="{BFAD611A-51B8-48E6-AF27-F1783F0016C9}" type="presOf" srcId="{9DAFFF7B-8111-4253-B557-37107E63CD1A}" destId="{5C4F693C-E549-45A8-894D-B199B350C14F}" srcOrd="0" destOrd="0" presId="urn:microsoft.com/office/officeart/2009/3/layout/SubStepProcess"/>
    <dgm:cxn modelId="{47553060-427A-448F-9B89-97B5BFF5C8B0}" srcId="{FFEDD95A-0B53-4EA6-A21D-4998377BB24E}" destId="{E62D73EF-170F-406B-88D1-9A1A563EA271}" srcOrd="1" destOrd="0" parTransId="{C9C5A946-5186-4845-98E3-3414A7C8D304}" sibTransId="{97DB63A1-5B5C-4DB5-8170-B89CE9955145}"/>
    <dgm:cxn modelId="{C58983FB-68AB-4DA3-A3DB-138CA5D806E4}" type="presOf" srcId="{FFEDD95A-0B53-4EA6-A21D-4998377BB24E}" destId="{7717ACD1-C126-4126-8575-794EA103A806}" srcOrd="0" destOrd="0" presId="urn:microsoft.com/office/officeart/2009/3/layout/SubStepProcess"/>
    <dgm:cxn modelId="{527D2768-E3C5-4B9C-B8B4-6BB70F84B1B6}" type="presOf" srcId="{C190AF2C-202A-494B-8FC6-D88101AA6958}" destId="{1726EB0D-E8AD-424D-BCBF-0F2A7F189DD7}" srcOrd="0" destOrd="0" presId="urn:microsoft.com/office/officeart/2009/3/layout/SubStepProcess"/>
    <dgm:cxn modelId="{D3E467E3-460F-42BB-8097-E9F2F29B32CA}" type="presParOf" srcId="{1726EB0D-E8AD-424D-BCBF-0F2A7F189DD7}" destId="{7717ACD1-C126-4126-8575-794EA103A806}" srcOrd="0" destOrd="0" presId="urn:microsoft.com/office/officeart/2009/3/layout/SubStepProcess"/>
    <dgm:cxn modelId="{44D9067C-70BF-46DF-AF13-851CC78548EB}" type="presParOf" srcId="{1726EB0D-E8AD-424D-BCBF-0F2A7F189DD7}" destId="{9F945C65-BF94-438C-BF43-C883AFD6EF4D}" srcOrd="1" destOrd="0" presId="urn:microsoft.com/office/officeart/2009/3/layout/SubStepProcess"/>
    <dgm:cxn modelId="{A5AB0DCF-6B07-4C1C-89EC-2CCA6C1DC0A1}" type="presParOf" srcId="{1726EB0D-E8AD-424D-BCBF-0F2A7F189DD7}" destId="{F437652C-A293-4ABD-A9C8-51B90E212979}" srcOrd="2" destOrd="0" presId="urn:microsoft.com/office/officeart/2009/3/layout/SubStepProcess"/>
    <dgm:cxn modelId="{6168C41A-7053-46CC-93E0-CE954C3D9CF2}" type="presParOf" srcId="{F437652C-A293-4ABD-A9C8-51B90E212979}" destId="{67C15AA2-2DA0-476E-B89D-AD050B93F13A}" srcOrd="0" destOrd="0" presId="urn:microsoft.com/office/officeart/2009/3/layout/SubStepProcess"/>
    <dgm:cxn modelId="{C42466AC-852A-4B95-9772-FA96E6748A2C}" type="presParOf" srcId="{F437652C-A293-4ABD-A9C8-51B90E212979}" destId="{C80E61F0-2EF9-455C-8CE2-99B9ACD1B9A6}" srcOrd="1" destOrd="0" presId="urn:microsoft.com/office/officeart/2009/3/layout/SubStepProcess"/>
    <dgm:cxn modelId="{ECFC9B2F-7613-4591-89DF-F108C9A1067E}" type="presParOf" srcId="{C80E61F0-2EF9-455C-8CE2-99B9ACD1B9A6}" destId="{9A5F66FC-9724-425D-A9FF-6B636055957F}" srcOrd="0" destOrd="0" presId="urn:microsoft.com/office/officeart/2009/3/layout/SubStepProcess"/>
    <dgm:cxn modelId="{CDA7C9B5-7A21-47E8-9E32-4983809EEF62}" type="presParOf" srcId="{C80E61F0-2EF9-455C-8CE2-99B9ACD1B9A6}" destId="{0C0B89B5-BDB4-4A63-89BA-30F0C4452FBB}" srcOrd="1" destOrd="0" presId="urn:microsoft.com/office/officeart/2009/3/layout/SubStepProcess"/>
    <dgm:cxn modelId="{707BFA46-A467-4C48-B488-131DB3CDB60A}" type="presParOf" srcId="{C80E61F0-2EF9-455C-8CE2-99B9ACD1B9A6}" destId="{7E3B7576-0ED8-4E83-B914-7C25064C16F4}" srcOrd="2" destOrd="0" presId="urn:microsoft.com/office/officeart/2009/3/layout/SubStepProcess"/>
    <dgm:cxn modelId="{DABBD2C8-E8C2-4937-8FFB-3533C9B2A73B}" type="presParOf" srcId="{C80E61F0-2EF9-455C-8CE2-99B9ACD1B9A6}" destId="{5C4F693C-E549-45A8-894D-B199B350C14F}" srcOrd="3" destOrd="0" presId="urn:microsoft.com/office/officeart/2009/3/layout/SubStepProcess"/>
    <dgm:cxn modelId="{47426E6D-5B1A-43E3-A1DA-07B78EF27C58}" type="presParOf" srcId="{F437652C-A293-4ABD-A9C8-51B90E212979}" destId="{442425F0-E1F7-412B-AB95-811F0ED43F98}" srcOrd="2" destOrd="0" presId="urn:microsoft.com/office/officeart/2009/3/layout/SubStepProcess"/>
    <dgm:cxn modelId="{98570E82-F468-42A2-975C-0E6E1A1F4012}" type="presParOf" srcId="{F437652C-A293-4ABD-A9C8-51B90E212979}" destId="{4868C343-8C6A-4CE9-8AC8-ECD997B78228}" srcOrd="3" destOrd="0" presId="urn:microsoft.com/office/officeart/2009/3/layout/SubStepProcess"/>
    <dgm:cxn modelId="{98B731C0-E0F9-4911-B118-581FECE614DB}" type="presParOf" srcId="{4868C343-8C6A-4CE9-8AC8-ECD997B78228}" destId="{7604763B-07CE-4EF2-A80E-52B2E5FF5203}" srcOrd="0" destOrd="0" presId="urn:microsoft.com/office/officeart/2009/3/layout/SubStepProcess"/>
    <dgm:cxn modelId="{5A747312-5359-481C-AA35-99B2B07D6D9B}" type="presParOf" srcId="{4868C343-8C6A-4CE9-8AC8-ECD997B78228}" destId="{E4E12DE3-6232-47E8-AF6C-E533B9705EBF}" srcOrd="1" destOrd="0" presId="urn:microsoft.com/office/officeart/2009/3/layout/SubStepProcess"/>
    <dgm:cxn modelId="{0CF250AF-700C-4846-8346-E1DFB31F6DAF}" type="presParOf" srcId="{4868C343-8C6A-4CE9-8AC8-ECD997B78228}" destId="{4BD641D7-A604-417B-AF1C-05ED075F132F}" srcOrd="2" destOrd="0" presId="urn:microsoft.com/office/officeart/2009/3/layout/SubStepProcess"/>
    <dgm:cxn modelId="{8340EA26-30CB-4C51-8777-8D604714353F}" type="presParOf" srcId="{4868C343-8C6A-4CE9-8AC8-ECD997B78228}" destId="{4D169708-6AEA-49AC-9C86-1E60B80DDA3D}" srcOrd="3" destOrd="0" presId="urn:microsoft.com/office/officeart/2009/3/layout/SubStepProcess"/>
    <dgm:cxn modelId="{A3E69062-5646-4985-9833-C2F7F8019E5E}" type="presParOf" srcId="{F437652C-A293-4ABD-A9C8-51B90E212979}" destId="{1C2B7185-D01A-4895-BA1A-AEC5D252D38B}" srcOrd="4" destOrd="0" presId="urn:microsoft.com/office/officeart/2009/3/layout/SubStepProcess"/>
    <dgm:cxn modelId="{AC6C6722-27CA-434F-BEFB-A51D45AB2053}" type="presParOf" srcId="{F437652C-A293-4ABD-A9C8-51B90E212979}" destId="{64655CE9-63DD-4793-A7F8-B67B3CEFBDAE}" srcOrd="5" destOrd="0" presId="urn:microsoft.com/office/officeart/2009/3/layout/SubStepProcess"/>
    <dgm:cxn modelId="{F80A5411-00D9-490B-A2A1-00D259281ED6}" type="presParOf" srcId="{64655CE9-63DD-4793-A7F8-B67B3CEFBDAE}" destId="{F86A6BB5-A439-4613-BBBF-202B6C9116C0}" srcOrd="0" destOrd="0" presId="urn:microsoft.com/office/officeart/2009/3/layout/SubStepProcess"/>
    <dgm:cxn modelId="{7540F9B7-3DE9-49A5-9518-48E24AA7F5BC}" type="presParOf" srcId="{64655CE9-63DD-4793-A7F8-B67B3CEFBDAE}" destId="{7747C9E8-F50C-41AE-85A9-5E3A47D68A6A}" srcOrd="1" destOrd="0" presId="urn:microsoft.com/office/officeart/2009/3/layout/SubStepProcess"/>
    <dgm:cxn modelId="{27D796E1-7A81-4581-92C2-B6ECE270F205}" type="presParOf" srcId="{64655CE9-63DD-4793-A7F8-B67B3CEFBDAE}" destId="{E416C8CB-BD4C-4CA0-8F9B-B53A99283C04}" srcOrd="2" destOrd="0" presId="urn:microsoft.com/office/officeart/2009/3/layout/SubStepProcess"/>
    <dgm:cxn modelId="{327FA0B8-8B40-42DF-AA71-C72994D063B6}" type="presParOf" srcId="{64655CE9-63DD-4793-A7F8-B67B3CEFBDAE}" destId="{5B064E95-9978-42C3-B2BD-7E366CE70460}" srcOrd="3" destOrd="0" presId="urn:microsoft.com/office/officeart/2009/3/layout/SubStepProcess"/>
    <dgm:cxn modelId="{3B1CDF21-74B8-47FE-93B9-9F01FA613DB0}" type="presParOf" srcId="{F437652C-A293-4ABD-A9C8-51B90E212979}" destId="{CEB05712-4BC4-4FA3-8520-E34E26DC9EAD}" srcOrd="6" destOrd="0" presId="urn:microsoft.com/office/officeart/2009/3/layout/SubStepProcess"/>
    <dgm:cxn modelId="{5B4429E5-A21F-431E-864B-FFF7CA58DEC3}" type="presParOf" srcId="{F437652C-A293-4ABD-A9C8-51B90E212979}" destId="{63DB716B-23DB-4882-A541-5F270CDBAEB8}" srcOrd="7" destOrd="0" presId="urn:microsoft.com/office/officeart/2009/3/layout/SubStepProcess"/>
    <dgm:cxn modelId="{97F4DAFA-F331-46F3-A364-8ACB4973B744}" type="presParOf" srcId="{63DB716B-23DB-4882-A541-5F270CDBAEB8}" destId="{4CB4A878-D4BD-41A0-83EB-CFF661786589}" srcOrd="0" destOrd="0" presId="urn:microsoft.com/office/officeart/2009/3/layout/SubStepProcess"/>
    <dgm:cxn modelId="{213FC5F4-5333-448A-9436-8B5167620E66}" type="presParOf" srcId="{63DB716B-23DB-4882-A541-5F270CDBAEB8}" destId="{C9E30EAE-B5ED-4B2F-94C6-25E406E135A7}" srcOrd="1" destOrd="0" presId="urn:microsoft.com/office/officeart/2009/3/layout/SubStepProcess"/>
    <dgm:cxn modelId="{FB653AC8-EBA9-42FF-B8C6-24B8AA7CC61A}" type="presParOf" srcId="{63DB716B-23DB-4882-A541-5F270CDBAEB8}" destId="{858BF88B-8FD6-4D1F-98E3-603769BEBDB2}" srcOrd="2" destOrd="0" presId="urn:microsoft.com/office/officeart/2009/3/layout/SubStepProcess"/>
    <dgm:cxn modelId="{87015B0A-1FA8-446F-83E9-818424431435}" type="presParOf" srcId="{63DB716B-23DB-4882-A541-5F270CDBAEB8}" destId="{C69A7986-F097-499D-850B-F06A701B5EFF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C94FF9FA-D677-4733-8EAF-AAE0F9A3E9EB}" type="presOf" srcId="{D97D363F-6500-41AA-9BAE-42A7C9AC1D6D}" destId="{BADEC352-70B6-41D8-B985-93FB20664EAA}" srcOrd="0" destOrd="0" presId="urn:microsoft.com/office/officeart/2005/8/layout/list1"/>
    <dgm:cxn modelId="{BD00A3FE-ECB2-4D56-AAC4-40AAFF2AAF27}" type="presOf" srcId="{3DA80B08-70AA-4DC9-A514-813A37D616A2}" destId="{3A0D1B5D-B96B-472D-BBBA-0E667CDE40AE}" srcOrd="0" destOrd="0" presId="urn:microsoft.com/office/officeart/2005/8/layout/list1"/>
    <dgm:cxn modelId="{5F6BF3EB-C5F5-4408-890D-90D7372E759E}" type="presOf" srcId="{B12E120F-D64F-4AEB-9E86-1A30209F9EF4}" destId="{9B8C720C-F75A-4E2A-9E80-5A1055F7B823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099E7DBC-2566-4575-A1FA-B704D72E60AC}" type="presOf" srcId="{D97D363F-6500-41AA-9BAE-42A7C9AC1D6D}" destId="{554918E7-3FD1-46CC-B00B-34E4853DFAD7}" srcOrd="1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F2DB2FDA-D5B0-4A27-8E33-F049DFF4E715}" type="presParOf" srcId="{3A0D1B5D-B96B-472D-BBBA-0E667CDE40AE}" destId="{C3C7BFEA-A9FD-4770-A0ED-2E91CD32A334}" srcOrd="0" destOrd="0" presId="urn:microsoft.com/office/officeart/2005/8/layout/list1"/>
    <dgm:cxn modelId="{9127B406-EE18-42EF-9444-53130E2E2644}" type="presParOf" srcId="{C3C7BFEA-A9FD-4770-A0ED-2E91CD32A334}" destId="{BADEC352-70B6-41D8-B985-93FB20664EAA}" srcOrd="0" destOrd="0" presId="urn:microsoft.com/office/officeart/2005/8/layout/list1"/>
    <dgm:cxn modelId="{AAC8916F-EA02-40BB-BF47-171CFCBF30EA}" type="presParOf" srcId="{C3C7BFEA-A9FD-4770-A0ED-2E91CD32A334}" destId="{554918E7-3FD1-46CC-B00B-34E4853DFAD7}" srcOrd="1" destOrd="0" presId="urn:microsoft.com/office/officeart/2005/8/layout/list1"/>
    <dgm:cxn modelId="{C14C05D0-A05A-4273-B913-1BA64FC8A2A1}" type="presParOf" srcId="{3A0D1B5D-B96B-472D-BBBA-0E667CDE40AE}" destId="{7671F3F9-118F-47D9-8FA3-E5CBBAEC8A40}" srcOrd="1" destOrd="0" presId="urn:microsoft.com/office/officeart/2005/8/layout/list1"/>
    <dgm:cxn modelId="{28BB33F8-8161-43CC-B8B7-DEF2C9ABCB54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3F304C0-4764-4964-AFCC-596360A96B31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AD59BB9-652A-4F37-8BF0-C18561083AC2}">
      <dgm:prSet phldrT="[Text]"/>
      <dgm:spPr/>
      <dgm:t>
        <a:bodyPr/>
        <a:lstStyle/>
        <a:p>
          <a:r>
            <a:rPr lang="id-ID" b="1" dirty="0" smtClean="0">
              <a:ln w="6350"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rPr>
            <a:t>BIAYA AKOMODASI HOTEL </a:t>
          </a:r>
          <a:r>
            <a:rPr lang="id-ID" b="1" i="1" dirty="0" smtClean="0">
              <a:ln w="6350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(HALFDAY/FULLDAY )</a:t>
          </a:r>
          <a:endParaRPr lang="id-ID" i="1" dirty="0">
            <a:solidFill>
              <a:srgbClr val="FF0000"/>
            </a:solidFill>
          </a:endParaRPr>
        </a:p>
      </dgm:t>
    </dgm:pt>
    <dgm:pt modelId="{612DCE86-408B-4405-9289-E84441A17EFF}" type="parTrans" cxnId="{54E95D07-E150-4AF3-8BC6-A5C268C9112F}">
      <dgm:prSet/>
      <dgm:spPr/>
      <dgm:t>
        <a:bodyPr/>
        <a:lstStyle/>
        <a:p>
          <a:endParaRPr lang="id-ID"/>
        </a:p>
      </dgm:t>
    </dgm:pt>
    <dgm:pt modelId="{B6BA936C-0770-49F3-B9AC-F180E6882148}" type="sibTrans" cxnId="{54E95D07-E150-4AF3-8BC6-A5C268C9112F}">
      <dgm:prSet/>
      <dgm:spPr/>
      <dgm:t>
        <a:bodyPr/>
        <a:lstStyle/>
        <a:p>
          <a:endParaRPr lang="id-ID"/>
        </a:p>
      </dgm:t>
    </dgm:pt>
    <dgm:pt modelId="{CFC5A1FA-1082-4E84-9602-8805FD210BBC}">
      <dgm:prSet phldrT="[Text]"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Undangan</a:t>
          </a:r>
          <a:endParaRPr lang="id-ID" dirty="0"/>
        </a:p>
      </dgm:t>
    </dgm:pt>
    <dgm:pt modelId="{CEEBA2B9-A5E8-4BB9-BD10-768891158744}" type="parTrans" cxnId="{C6690667-EE7F-4A3E-8C7F-0406AFC7FC8A}">
      <dgm:prSet/>
      <dgm:spPr/>
      <dgm:t>
        <a:bodyPr/>
        <a:lstStyle/>
        <a:p>
          <a:endParaRPr lang="id-ID"/>
        </a:p>
      </dgm:t>
    </dgm:pt>
    <dgm:pt modelId="{A80DCFA1-DB91-47ED-8C69-AA1839F5A2EE}" type="sibTrans" cxnId="{C6690667-EE7F-4A3E-8C7F-0406AFC7FC8A}">
      <dgm:prSet/>
      <dgm:spPr/>
      <dgm:t>
        <a:bodyPr/>
        <a:lstStyle/>
        <a:p>
          <a:endParaRPr lang="id-ID"/>
        </a:p>
      </dgm:t>
    </dgm:pt>
    <dgm:pt modelId="{D425B1E7-5A8F-4DB6-9E53-2FAB2C1FE670}">
      <dgm:prSet phldrT="[Text]"/>
      <dgm:spPr/>
      <dgm:t>
        <a:bodyPr/>
        <a:lstStyle/>
        <a:p>
          <a:r>
            <a:rPr lang="id-ID" b="1" dirty="0" smtClean="0">
              <a:ln w="6350"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rPr>
            <a:t>BIAYA AKOMODASI HOTEL </a:t>
          </a:r>
          <a:r>
            <a:rPr lang="id-ID" b="1" i="1" dirty="0" smtClean="0">
              <a:ln w="6350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(FULLBOARD MEETING)</a:t>
          </a:r>
          <a:endParaRPr lang="id-ID" i="1" dirty="0">
            <a:solidFill>
              <a:srgbClr val="FF0000"/>
            </a:solidFill>
          </a:endParaRPr>
        </a:p>
      </dgm:t>
    </dgm:pt>
    <dgm:pt modelId="{5BC30E9D-91E1-4DB4-8AB3-AD5DC89AFD0C}" type="parTrans" cxnId="{50D08F66-F11F-4131-B49E-2F2106305C49}">
      <dgm:prSet/>
      <dgm:spPr/>
      <dgm:t>
        <a:bodyPr/>
        <a:lstStyle/>
        <a:p>
          <a:endParaRPr lang="id-ID"/>
        </a:p>
      </dgm:t>
    </dgm:pt>
    <dgm:pt modelId="{E9128DD9-D73A-4366-AE4E-E52BA716ED31}" type="sibTrans" cxnId="{50D08F66-F11F-4131-B49E-2F2106305C49}">
      <dgm:prSet/>
      <dgm:spPr/>
      <dgm:t>
        <a:bodyPr/>
        <a:lstStyle/>
        <a:p>
          <a:endParaRPr lang="id-ID"/>
        </a:p>
      </dgm:t>
    </dgm:pt>
    <dgm:pt modelId="{35749A37-9DAE-44D1-951D-BBC61BF9FEDD}">
      <dgm:prSet phldrT="[Text]"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Undangan</a:t>
          </a:r>
          <a:endParaRPr lang="id-ID" dirty="0"/>
        </a:p>
      </dgm:t>
    </dgm:pt>
    <dgm:pt modelId="{17A85564-ACC0-48EC-B374-06803EBB8AAA}" type="parTrans" cxnId="{5EAB11E9-E3E8-48F3-A3F9-4E14082E3A86}">
      <dgm:prSet/>
      <dgm:spPr/>
      <dgm:t>
        <a:bodyPr/>
        <a:lstStyle/>
        <a:p>
          <a:endParaRPr lang="id-ID"/>
        </a:p>
      </dgm:t>
    </dgm:pt>
    <dgm:pt modelId="{FFFB15A7-2E31-45D2-BBCF-DCB9CB827ABB}" type="sibTrans" cxnId="{5EAB11E9-E3E8-48F3-A3F9-4E14082E3A86}">
      <dgm:prSet/>
      <dgm:spPr/>
      <dgm:t>
        <a:bodyPr/>
        <a:lstStyle/>
        <a:p>
          <a:endParaRPr lang="id-ID"/>
        </a:p>
      </dgm:t>
    </dgm:pt>
    <dgm:pt modelId="{CE6D0245-E4E8-4CB9-A930-5AFC01616250}">
      <dgm:prSet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Daftar hadir</a:t>
          </a:r>
        </a:p>
      </dgm:t>
    </dgm:pt>
    <dgm:pt modelId="{321AA02E-A9F8-4420-B34B-6390500E87B3}" type="parTrans" cxnId="{A91FDA05-E75D-40CD-A24E-11B871BCEB97}">
      <dgm:prSet/>
      <dgm:spPr/>
      <dgm:t>
        <a:bodyPr/>
        <a:lstStyle/>
        <a:p>
          <a:endParaRPr lang="id-ID"/>
        </a:p>
      </dgm:t>
    </dgm:pt>
    <dgm:pt modelId="{32455B8B-F600-46D3-B8E9-10C291300B08}" type="sibTrans" cxnId="{A91FDA05-E75D-40CD-A24E-11B871BCEB97}">
      <dgm:prSet/>
      <dgm:spPr/>
      <dgm:t>
        <a:bodyPr/>
        <a:lstStyle/>
        <a:p>
          <a:endParaRPr lang="id-ID"/>
        </a:p>
      </dgm:t>
    </dgm:pt>
    <dgm:pt modelId="{2DFFDE90-9A99-43F9-8791-2C2E7C0C65F9}">
      <dgm:prSet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Invoice</a:t>
          </a:r>
        </a:p>
      </dgm:t>
    </dgm:pt>
    <dgm:pt modelId="{CB4FBA2F-04CB-4FB4-9940-8CA36E1FE202}" type="parTrans" cxnId="{8E7C3892-C906-4204-9E31-6F5346D59488}">
      <dgm:prSet/>
      <dgm:spPr/>
      <dgm:t>
        <a:bodyPr/>
        <a:lstStyle/>
        <a:p>
          <a:endParaRPr lang="id-ID"/>
        </a:p>
      </dgm:t>
    </dgm:pt>
    <dgm:pt modelId="{351D75FC-5B38-4041-8070-2710F0118073}" type="sibTrans" cxnId="{8E7C3892-C906-4204-9E31-6F5346D59488}">
      <dgm:prSet/>
      <dgm:spPr/>
      <dgm:t>
        <a:bodyPr/>
        <a:lstStyle/>
        <a:p>
          <a:endParaRPr lang="id-ID"/>
        </a:p>
      </dgm:t>
    </dgm:pt>
    <dgm:pt modelId="{8E1247B3-68F5-48D4-B4DE-4351EF72C04A}">
      <dgm:prSet/>
      <dgm:spPr/>
      <dgm:t>
        <a:bodyPr/>
        <a:lstStyle/>
        <a:p>
          <a:r>
            <a:rPr lang="id-ID" smtClean="0">
              <a:latin typeface="Arial Rounded MT Bold" panose="020F0704030504030204" pitchFamily="34" charset="0"/>
            </a:rPr>
            <a:t>Kwitansi</a:t>
          </a:r>
          <a:endParaRPr lang="id-ID" dirty="0" smtClean="0">
            <a:latin typeface="Arial Rounded MT Bold" panose="020F0704030504030204" pitchFamily="34" charset="0"/>
          </a:endParaRPr>
        </a:p>
      </dgm:t>
    </dgm:pt>
    <dgm:pt modelId="{7033BC03-4186-45B9-B3BD-5BEF6895A441}" type="parTrans" cxnId="{0B95F598-1F28-4D67-9AD1-15D6D6B62DC1}">
      <dgm:prSet/>
      <dgm:spPr/>
      <dgm:t>
        <a:bodyPr/>
        <a:lstStyle/>
        <a:p>
          <a:endParaRPr lang="id-ID"/>
        </a:p>
      </dgm:t>
    </dgm:pt>
    <dgm:pt modelId="{698FDED3-C032-4F26-8207-8B2436DC4D5C}" type="sibTrans" cxnId="{0B95F598-1F28-4D67-9AD1-15D6D6B62DC1}">
      <dgm:prSet/>
      <dgm:spPr/>
      <dgm:t>
        <a:bodyPr/>
        <a:lstStyle/>
        <a:p>
          <a:endParaRPr lang="id-ID"/>
        </a:p>
      </dgm:t>
    </dgm:pt>
    <dgm:pt modelId="{5753A909-52E4-475A-AFE6-DC2DE502777E}">
      <dgm:prSet/>
      <dgm:spPr/>
      <dgm:t>
        <a:bodyPr/>
        <a:lstStyle/>
        <a:p>
          <a:r>
            <a:rPr lang="id-ID" smtClean="0">
              <a:latin typeface="Arial Rounded MT Bold" panose="020F0704030504030204" pitchFamily="34" charset="0"/>
            </a:rPr>
            <a:t>Bebas Pajak</a:t>
          </a:r>
          <a:endParaRPr lang="id-ID"/>
        </a:p>
      </dgm:t>
    </dgm:pt>
    <dgm:pt modelId="{B9ABB245-B96A-4F83-A874-5E0D9272AE3D}" type="parTrans" cxnId="{650B588E-A954-4CEE-BAB4-EFB2B424F5D9}">
      <dgm:prSet/>
      <dgm:spPr/>
      <dgm:t>
        <a:bodyPr/>
        <a:lstStyle/>
        <a:p>
          <a:endParaRPr lang="id-ID"/>
        </a:p>
      </dgm:t>
    </dgm:pt>
    <dgm:pt modelId="{2BD53658-B630-43FB-BED3-5EA4DEA338FD}" type="sibTrans" cxnId="{650B588E-A954-4CEE-BAB4-EFB2B424F5D9}">
      <dgm:prSet/>
      <dgm:spPr/>
      <dgm:t>
        <a:bodyPr/>
        <a:lstStyle/>
        <a:p>
          <a:endParaRPr lang="id-ID"/>
        </a:p>
      </dgm:t>
    </dgm:pt>
    <dgm:pt modelId="{8BE27808-90F3-4BAE-916E-4878680C3405}">
      <dgm:prSet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Konfirmasi Kehadiran</a:t>
          </a:r>
        </a:p>
      </dgm:t>
    </dgm:pt>
    <dgm:pt modelId="{71F8F7AE-126C-4AB8-8315-A74C0FA6F71A}" type="parTrans" cxnId="{F3F0ECD7-9E01-4222-9669-DB935FB32337}">
      <dgm:prSet/>
      <dgm:spPr/>
      <dgm:t>
        <a:bodyPr/>
        <a:lstStyle/>
        <a:p>
          <a:endParaRPr lang="id-ID"/>
        </a:p>
      </dgm:t>
    </dgm:pt>
    <dgm:pt modelId="{1C9B5199-1F2F-40FC-A649-E5784A3B8FEE}" type="sibTrans" cxnId="{F3F0ECD7-9E01-4222-9669-DB935FB32337}">
      <dgm:prSet/>
      <dgm:spPr/>
      <dgm:t>
        <a:bodyPr/>
        <a:lstStyle/>
        <a:p>
          <a:endParaRPr lang="id-ID"/>
        </a:p>
      </dgm:t>
    </dgm:pt>
    <dgm:pt modelId="{DC599AAD-7E37-4046-8A5C-8D3D25AC44F0}">
      <dgm:prSet/>
      <dgm:spPr/>
      <dgm:t>
        <a:bodyPr/>
        <a:lstStyle/>
        <a:p>
          <a:r>
            <a:rPr lang="id-ID" smtClean="0">
              <a:latin typeface="Arial Rounded MT Bold" panose="020F0704030504030204" pitchFamily="34" charset="0"/>
            </a:rPr>
            <a:t>Daftar hadir</a:t>
          </a:r>
          <a:endParaRPr lang="id-ID" dirty="0" smtClean="0">
            <a:latin typeface="Arial Rounded MT Bold" panose="020F0704030504030204" pitchFamily="34" charset="0"/>
          </a:endParaRPr>
        </a:p>
      </dgm:t>
    </dgm:pt>
    <dgm:pt modelId="{73A9A483-E712-45D3-8004-9847A7B9C46F}" type="parTrans" cxnId="{8A773A92-C41C-4113-8AEA-1F929F76AC42}">
      <dgm:prSet/>
      <dgm:spPr/>
      <dgm:t>
        <a:bodyPr/>
        <a:lstStyle/>
        <a:p>
          <a:endParaRPr lang="id-ID"/>
        </a:p>
      </dgm:t>
    </dgm:pt>
    <dgm:pt modelId="{D449ADF5-9B03-42FF-A5A0-53B86302B599}" type="sibTrans" cxnId="{8A773A92-C41C-4113-8AEA-1F929F76AC42}">
      <dgm:prSet/>
      <dgm:spPr/>
      <dgm:t>
        <a:bodyPr/>
        <a:lstStyle/>
        <a:p>
          <a:endParaRPr lang="id-ID"/>
        </a:p>
      </dgm:t>
    </dgm:pt>
    <dgm:pt modelId="{68CEEBE9-5BCB-4A04-8CEA-E19CA0297BF4}">
      <dgm:prSet/>
      <dgm:spPr/>
      <dgm:t>
        <a:bodyPr/>
        <a:lstStyle/>
        <a:p>
          <a:r>
            <a:rPr lang="id-ID" smtClean="0">
              <a:latin typeface="Arial Rounded MT Bold" panose="020F0704030504030204" pitchFamily="34" charset="0"/>
            </a:rPr>
            <a:t>List Room Peserta</a:t>
          </a:r>
          <a:endParaRPr lang="id-ID" dirty="0" smtClean="0">
            <a:latin typeface="Arial Rounded MT Bold" panose="020F0704030504030204" pitchFamily="34" charset="0"/>
          </a:endParaRPr>
        </a:p>
      </dgm:t>
    </dgm:pt>
    <dgm:pt modelId="{C1E5D380-201C-4EA8-B86D-658B00224FE6}" type="parTrans" cxnId="{642B5920-9B17-4A5A-9721-70A03A8559D0}">
      <dgm:prSet/>
      <dgm:spPr/>
      <dgm:t>
        <a:bodyPr/>
        <a:lstStyle/>
        <a:p>
          <a:endParaRPr lang="id-ID"/>
        </a:p>
      </dgm:t>
    </dgm:pt>
    <dgm:pt modelId="{C9BBD8C6-D198-496C-8B30-D6881A8283EE}" type="sibTrans" cxnId="{642B5920-9B17-4A5A-9721-70A03A8559D0}">
      <dgm:prSet/>
      <dgm:spPr/>
      <dgm:t>
        <a:bodyPr/>
        <a:lstStyle/>
        <a:p>
          <a:endParaRPr lang="id-ID"/>
        </a:p>
      </dgm:t>
    </dgm:pt>
    <dgm:pt modelId="{426AB4C9-8988-473D-9508-3EBC5088FF56}">
      <dgm:prSet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Invoice &amp; Kwitansi</a:t>
          </a:r>
        </a:p>
      </dgm:t>
    </dgm:pt>
    <dgm:pt modelId="{6C739413-2164-49EA-95C5-08803105DF39}" type="parTrans" cxnId="{DB51ECF6-DAF7-4DDD-9D45-564843BEC848}">
      <dgm:prSet/>
      <dgm:spPr/>
      <dgm:t>
        <a:bodyPr/>
        <a:lstStyle/>
        <a:p>
          <a:endParaRPr lang="id-ID"/>
        </a:p>
      </dgm:t>
    </dgm:pt>
    <dgm:pt modelId="{153D4DB4-3E8B-4C26-8CE7-20B1A29727AA}" type="sibTrans" cxnId="{DB51ECF6-DAF7-4DDD-9D45-564843BEC848}">
      <dgm:prSet/>
      <dgm:spPr/>
      <dgm:t>
        <a:bodyPr/>
        <a:lstStyle/>
        <a:p>
          <a:endParaRPr lang="id-ID"/>
        </a:p>
      </dgm:t>
    </dgm:pt>
    <dgm:pt modelId="{D48C8B9E-B8E3-44CE-BA65-53281EFDED62}">
      <dgm:prSet/>
      <dgm:spPr/>
      <dgm:t>
        <a:bodyPr/>
        <a:lstStyle/>
        <a:p>
          <a:r>
            <a:rPr lang="id-ID" dirty="0" smtClean="0">
              <a:latin typeface="Arial Rounded MT Bold" panose="020F0704030504030204" pitchFamily="34" charset="0"/>
            </a:rPr>
            <a:t>Bebas Pajak</a:t>
          </a:r>
          <a:endParaRPr lang="id-ID" dirty="0"/>
        </a:p>
      </dgm:t>
    </dgm:pt>
    <dgm:pt modelId="{05FE35E4-C899-4738-A524-A8462E4C4CC5}" type="parTrans" cxnId="{719800A9-AE71-4B1B-A503-7B607FA25FC3}">
      <dgm:prSet/>
      <dgm:spPr/>
      <dgm:t>
        <a:bodyPr/>
        <a:lstStyle/>
        <a:p>
          <a:endParaRPr lang="id-ID"/>
        </a:p>
      </dgm:t>
    </dgm:pt>
    <dgm:pt modelId="{7EEEA7F2-B697-4921-B56B-80C6C0C9FB4A}" type="sibTrans" cxnId="{719800A9-AE71-4B1B-A503-7B607FA25FC3}">
      <dgm:prSet/>
      <dgm:spPr/>
      <dgm:t>
        <a:bodyPr/>
        <a:lstStyle/>
        <a:p>
          <a:endParaRPr lang="id-ID"/>
        </a:p>
      </dgm:t>
    </dgm:pt>
    <dgm:pt modelId="{7B79CCEF-2EAA-4D17-8562-7C6BAC9BCC12}" type="pres">
      <dgm:prSet presAssocID="{53F304C0-4764-4964-AFCC-596360A96B31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id-ID"/>
        </a:p>
      </dgm:t>
    </dgm:pt>
    <dgm:pt modelId="{A04F6548-CD00-44AC-89FB-AF9706C24C3E}" type="pres">
      <dgm:prSet presAssocID="{AAD59BB9-652A-4F37-8BF0-C18561083AC2}" presName="root" presStyleCnt="0">
        <dgm:presLayoutVars>
          <dgm:chMax/>
          <dgm:chPref/>
        </dgm:presLayoutVars>
      </dgm:prSet>
      <dgm:spPr/>
    </dgm:pt>
    <dgm:pt modelId="{A0C004A0-4784-43BA-873A-325D897F9B82}" type="pres">
      <dgm:prSet presAssocID="{AAD59BB9-652A-4F37-8BF0-C18561083AC2}" presName="rootComposite" presStyleCnt="0">
        <dgm:presLayoutVars/>
      </dgm:prSet>
      <dgm:spPr/>
    </dgm:pt>
    <dgm:pt modelId="{C9E0581B-FFC1-4D74-B561-2F903CF47AF1}" type="pres">
      <dgm:prSet presAssocID="{AAD59BB9-652A-4F37-8BF0-C18561083AC2}" presName="ParentAccent" presStyleLbl="alignNode1" presStyleIdx="0" presStyleCnt="2"/>
      <dgm:spPr/>
    </dgm:pt>
    <dgm:pt modelId="{737DFDDB-D8AA-406B-82CB-EA7FB2A9F3B9}" type="pres">
      <dgm:prSet presAssocID="{AAD59BB9-652A-4F37-8BF0-C18561083AC2}" presName="ParentSmallAccent" presStyleLbl="fgAcc1" presStyleIdx="0" presStyleCnt="2"/>
      <dgm:spPr/>
    </dgm:pt>
    <dgm:pt modelId="{2E5F0EBC-7FCA-40BC-A946-3785674AE735}" type="pres">
      <dgm:prSet presAssocID="{AAD59BB9-652A-4F37-8BF0-C18561083AC2}" presName="Parent" presStyleLbl="revTx" presStyleIdx="0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E04486D-CF47-4612-982F-E7F5BFF84F8C}" type="pres">
      <dgm:prSet presAssocID="{AAD59BB9-652A-4F37-8BF0-C18561083AC2}" presName="childShape" presStyleCnt="0">
        <dgm:presLayoutVars>
          <dgm:chMax val="0"/>
          <dgm:chPref val="0"/>
        </dgm:presLayoutVars>
      </dgm:prSet>
      <dgm:spPr/>
    </dgm:pt>
    <dgm:pt modelId="{1B09A109-B0DF-491A-A8CC-86F823B6D62E}" type="pres">
      <dgm:prSet presAssocID="{CFC5A1FA-1082-4E84-9602-8805FD210BBC}" presName="childComposite" presStyleCnt="0">
        <dgm:presLayoutVars>
          <dgm:chMax val="0"/>
          <dgm:chPref val="0"/>
        </dgm:presLayoutVars>
      </dgm:prSet>
      <dgm:spPr/>
    </dgm:pt>
    <dgm:pt modelId="{C54FF185-7B39-4839-8124-8DA4736A8DC9}" type="pres">
      <dgm:prSet presAssocID="{CFC5A1FA-1082-4E84-9602-8805FD210BBC}" presName="ChildAccent" presStyleLbl="solidFgAcc1" presStyleIdx="0" presStyleCnt="11"/>
      <dgm:spPr/>
    </dgm:pt>
    <dgm:pt modelId="{7419C407-5551-4505-AE80-24B5AA57F5E5}" type="pres">
      <dgm:prSet presAssocID="{CFC5A1FA-1082-4E84-9602-8805FD210BBC}" presName="Child" presStyleLbl="revTx" presStyleIdx="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F5ABC43-0265-440A-A96C-2E40A6541793}" type="pres">
      <dgm:prSet presAssocID="{CE6D0245-E4E8-4CB9-A930-5AFC01616250}" presName="childComposite" presStyleCnt="0">
        <dgm:presLayoutVars>
          <dgm:chMax val="0"/>
          <dgm:chPref val="0"/>
        </dgm:presLayoutVars>
      </dgm:prSet>
      <dgm:spPr/>
    </dgm:pt>
    <dgm:pt modelId="{0300FD2E-260D-4E0B-9BE7-DD0F24080821}" type="pres">
      <dgm:prSet presAssocID="{CE6D0245-E4E8-4CB9-A930-5AFC01616250}" presName="ChildAccent" presStyleLbl="solidFgAcc1" presStyleIdx="1" presStyleCnt="11"/>
      <dgm:spPr/>
    </dgm:pt>
    <dgm:pt modelId="{88955109-EE2C-4F20-A75C-B82E581215F2}" type="pres">
      <dgm:prSet presAssocID="{CE6D0245-E4E8-4CB9-A930-5AFC01616250}" presName="Child" presStyleLbl="revTx" presStyleIdx="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230F1F2-A32D-41CC-B279-BE9CD2424EDF}" type="pres">
      <dgm:prSet presAssocID="{2DFFDE90-9A99-43F9-8791-2C2E7C0C65F9}" presName="childComposite" presStyleCnt="0">
        <dgm:presLayoutVars>
          <dgm:chMax val="0"/>
          <dgm:chPref val="0"/>
        </dgm:presLayoutVars>
      </dgm:prSet>
      <dgm:spPr/>
    </dgm:pt>
    <dgm:pt modelId="{4FB59BC7-2A11-4AA7-B878-042E0A3B50F0}" type="pres">
      <dgm:prSet presAssocID="{2DFFDE90-9A99-43F9-8791-2C2E7C0C65F9}" presName="ChildAccent" presStyleLbl="solidFgAcc1" presStyleIdx="2" presStyleCnt="11"/>
      <dgm:spPr/>
    </dgm:pt>
    <dgm:pt modelId="{9261092F-8CC9-4854-9505-CE8947DB95CE}" type="pres">
      <dgm:prSet presAssocID="{2DFFDE90-9A99-43F9-8791-2C2E7C0C65F9}" presName="Child" presStyleLbl="revTx" presStyleIdx="3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BFE6743-C981-43E0-B0FA-FD9648EAAF3F}" type="pres">
      <dgm:prSet presAssocID="{8E1247B3-68F5-48D4-B4DE-4351EF72C04A}" presName="childComposite" presStyleCnt="0">
        <dgm:presLayoutVars>
          <dgm:chMax val="0"/>
          <dgm:chPref val="0"/>
        </dgm:presLayoutVars>
      </dgm:prSet>
      <dgm:spPr/>
    </dgm:pt>
    <dgm:pt modelId="{98B815D0-FD87-4F78-AFFD-9C899591BDFC}" type="pres">
      <dgm:prSet presAssocID="{8E1247B3-68F5-48D4-B4DE-4351EF72C04A}" presName="ChildAccent" presStyleLbl="solidFgAcc1" presStyleIdx="3" presStyleCnt="11"/>
      <dgm:spPr/>
    </dgm:pt>
    <dgm:pt modelId="{B984756B-D339-4F42-ABDC-4B16632EED2C}" type="pres">
      <dgm:prSet presAssocID="{8E1247B3-68F5-48D4-B4DE-4351EF72C04A}" presName="Child" presStyleLbl="revTx" presStyleIdx="4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DDF7D0B-9AC4-4494-B200-A8F6415653C5}" type="pres">
      <dgm:prSet presAssocID="{5753A909-52E4-475A-AFE6-DC2DE502777E}" presName="childComposite" presStyleCnt="0">
        <dgm:presLayoutVars>
          <dgm:chMax val="0"/>
          <dgm:chPref val="0"/>
        </dgm:presLayoutVars>
      </dgm:prSet>
      <dgm:spPr/>
    </dgm:pt>
    <dgm:pt modelId="{B8BFD049-A60D-442E-AE80-372D1F02809D}" type="pres">
      <dgm:prSet presAssocID="{5753A909-52E4-475A-AFE6-DC2DE502777E}" presName="ChildAccent" presStyleLbl="solidFgAcc1" presStyleIdx="4" presStyleCnt="11"/>
      <dgm:spPr/>
    </dgm:pt>
    <dgm:pt modelId="{E14E481F-C2D6-405A-8956-B2751715E51A}" type="pres">
      <dgm:prSet presAssocID="{5753A909-52E4-475A-AFE6-DC2DE502777E}" presName="Child" presStyleLbl="revTx" presStyleIdx="5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5C73063-A8E4-459B-9706-4D0A29DFA261}" type="pres">
      <dgm:prSet presAssocID="{D425B1E7-5A8F-4DB6-9E53-2FAB2C1FE670}" presName="root" presStyleCnt="0">
        <dgm:presLayoutVars>
          <dgm:chMax/>
          <dgm:chPref/>
        </dgm:presLayoutVars>
      </dgm:prSet>
      <dgm:spPr/>
    </dgm:pt>
    <dgm:pt modelId="{5FD29A6E-6004-4952-AE5D-EB89D5175729}" type="pres">
      <dgm:prSet presAssocID="{D425B1E7-5A8F-4DB6-9E53-2FAB2C1FE670}" presName="rootComposite" presStyleCnt="0">
        <dgm:presLayoutVars/>
      </dgm:prSet>
      <dgm:spPr/>
    </dgm:pt>
    <dgm:pt modelId="{09DB2D8D-2D7E-4257-B76D-DC029E897A27}" type="pres">
      <dgm:prSet presAssocID="{D425B1E7-5A8F-4DB6-9E53-2FAB2C1FE670}" presName="ParentAccent" presStyleLbl="alignNode1" presStyleIdx="1" presStyleCnt="2"/>
      <dgm:spPr/>
    </dgm:pt>
    <dgm:pt modelId="{06DD80F9-2EB5-4422-9FE7-DCEB65E25849}" type="pres">
      <dgm:prSet presAssocID="{D425B1E7-5A8F-4DB6-9E53-2FAB2C1FE670}" presName="ParentSmallAccent" presStyleLbl="fgAcc1" presStyleIdx="1" presStyleCnt="2"/>
      <dgm:spPr/>
    </dgm:pt>
    <dgm:pt modelId="{D5BCE945-C73F-4B78-85DA-6102F32A8000}" type="pres">
      <dgm:prSet presAssocID="{D425B1E7-5A8F-4DB6-9E53-2FAB2C1FE670}" presName="Parent" presStyleLbl="revTx" presStyleIdx="6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F49838A-483C-4A85-A4F3-7BC55960F0BE}" type="pres">
      <dgm:prSet presAssocID="{D425B1E7-5A8F-4DB6-9E53-2FAB2C1FE670}" presName="childShape" presStyleCnt="0">
        <dgm:presLayoutVars>
          <dgm:chMax val="0"/>
          <dgm:chPref val="0"/>
        </dgm:presLayoutVars>
      </dgm:prSet>
      <dgm:spPr/>
    </dgm:pt>
    <dgm:pt modelId="{68324417-F381-4FC8-B9AA-6E58DB4E8FE3}" type="pres">
      <dgm:prSet presAssocID="{35749A37-9DAE-44D1-951D-BBC61BF9FEDD}" presName="childComposite" presStyleCnt="0">
        <dgm:presLayoutVars>
          <dgm:chMax val="0"/>
          <dgm:chPref val="0"/>
        </dgm:presLayoutVars>
      </dgm:prSet>
      <dgm:spPr/>
    </dgm:pt>
    <dgm:pt modelId="{140A5AD6-B78D-47AE-9124-59A6F3E1E151}" type="pres">
      <dgm:prSet presAssocID="{35749A37-9DAE-44D1-951D-BBC61BF9FEDD}" presName="ChildAccent" presStyleLbl="solidFgAcc1" presStyleIdx="5" presStyleCnt="11"/>
      <dgm:spPr/>
    </dgm:pt>
    <dgm:pt modelId="{66E50ACB-FB15-4B93-B4C8-D36021D7B253}" type="pres">
      <dgm:prSet presAssocID="{35749A37-9DAE-44D1-951D-BBC61BF9FEDD}" presName="Child" presStyleLbl="revTx" presStyleIdx="7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0C7406-1D6A-41B3-9F5E-D191F750C738}" type="pres">
      <dgm:prSet presAssocID="{8BE27808-90F3-4BAE-916E-4878680C3405}" presName="childComposite" presStyleCnt="0">
        <dgm:presLayoutVars>
          <dgm:chMax val="0"/>
          <dgm:chPref val="0"/>
        </dgm:presLayoutVars>
      </dgm:prSet>
      <dgm:spPr/>
    </dgm:pt>
    <dgm:pt modelId="{63A6D403-23A8-4B47-9338-0424EF1ADAC1}" type="pres">
      <dgm:prSet presAssocID="{8BE27808-90F3-4BAE-916E-4878680C3405}" presName="ChildAccent" presStyleLbl="solidFgAcc1" presStyleIdx="6" presStyleCnt="11"/>
      <dgm:spPr/>
    </dgm:pt>
    <dgm:pt modelId="{3884763D-F347-4E62-9DA7-838A291570CF}" type="pres">
      <dgm:prSet presAssocID="{8BE27808-90F3-4BAE-916E-4878680C3405}" presName="Child" presStyleLbl="revTx" presStyleIdx="8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3C01668-3606-43BC-8ADF-3CA0F150A98C}" type="pres">
      <dgm:prSet presAssocID="{DC599AAD-7E37-4046-8A5C-8D3D25AC44F0}" presName="childComposite" presStyleCnt="0">
        <dgm:presLayoutVars>
          <dgm:chMax val="0"/>
          <dgm:chPref val="0"/>
        </dgm:presLayoutVars>
      </dgm:prSet>
      <dgm:spPr/>
    </dgm:pt>
    <dgm:pt modelId="{CE3D8BC7-9C9E-4CC2-9B1C-EEA35488CA89}" type="pres">
      <dgm:prSet presAssocID="{DC599AAD-7E37-4046-8A5C-8D3D25AC44F0}" presName="ChildAccent" presStyleLbl="solidFgAcc1" presStyleIdx="7" presStyleCnt="11"/>
      <dgm:spPr/>
    </dgm:pt>
    <dgm:pt modelId="{39AE5202-2530-43E1-B515-345E40F4971F}" type="pres">
      <dgm:prSet presAssocID="{DC599AAD-7E37-4046-8A5C-8D3D25AC44F0}" presName="Child" presStyleLbl="revTx" presStyleIdx="9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1341C49-1902-4847-8C2F-E2686F654480}" type="pres">
      <dgm:prSet presAssocID="{68CEEBE9-5BCB-4A04-8CEA-E19CA0297BF4}" presName="childComposite" presStyleCnt="0">
        <dgm:presLayoutVars>
          <dgm:chMax val="0"/>
          <dgm:chPref val="0"/>
        </dgm:presLayoutVars>
      </dgm:prSet>
      <dgm:spPr/>
    </dgm:pt>
    <dgm:pt modelId="{197AA54C-DF1F-4ED7-AD45-6F4A70EFB260}" type="pres">
      <dgm:prSet presAssocID="{68CEEBE9-5BCB-4A04-8CEA-E19CA0297BF4}" presName="ChildAccent" presStyleLbl="solidFgAcc1" presStyleIdx="8" presStyleCnt="11"/>
      <dgm:spPr/>
    </dgm:pt>
    <dgm:pt modelId="{8B145B2A-C8BD-4069-8D22-7A54E30F5005}" type="pres">
      <dgm:prSet presAssocID="{68CEEBE9-5BCB-4A04-8CEA-E19CA0297BF4}" presName="Child" presStyleLbl="revTx" presStyleIdx="10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059E865-0588-48F1-85CA-F5BBDBB1899D}" type="pres">
      <dgm:prSet presAssocID="{426AB4C9-8988-473D-9508-3EBC5088FF56}" presName="childComposite" presStyleCnt="0">
        <dgm:presLayoutVars>
          <dgm:chMax val="0"/>
          <dgm:chPref val="0"/>
        </dgm:presLayoutVars>
      </dgm:prSet>
      <dgm:spPr/>
    </dgm:pt>
    <dgm:pt modelId="{1DC6891D-F745-4806-AB4E-8785C301D1E2}" type="pres">
      <dgm:prSet presAssocID="{426AB4C9-8988-473D-9508-3EBC5088FF56}" presName="ChildAccent" presStyleLbl="solidFgAcc1" presStyleIdx="9" presStyleCnt="11"/>
      <dgm:spPr/>
    </dgm:pt>
    <dgm:pt modelId="{C0F0F846-C1B0-48DB-97FE-FE49A24F56FE}" type="pres">
      <dgm:prSet presAssocID="{426AB4C9-8988-473D-9508-3EBC5088FF56}" presName="Child" presStyleLbl="revTx" presStyleIdx="1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15E103B-AABD-4C2E-B2FF-577ED1B011D1}" type="pres">
      <dgm:prSet presAssocID="{D48C8B9E-B8E3-44CE-BA65-53281EFDED62}" presName="childComposite" presStyleCnt="0">
        <dgm:presLayoutVars>
          <dgm:chMax val="0"/>
          <dgm:chPref val="0"/>
        </dgm:presLayoutVars>
      </dgm:prSet>
      <dgm:spPr/>
    </dgm:pt>
    <dgm:pt modelId="{DD9D5FF8-A48F-4CCF-AB31-E805C7164D6C}" type="pres">
      <dgm:prSet presAssocID="{D48C8B9E-B8E3-44CE-BA65-53281EFDED62}" presName="ChildAccent" presStyleLbl="solidFgAcc1" presStyleIdx="10" presStyleCnt="11"/>
      <dgm:spPr/>
    </dgm:pt>
    <dgm:pt modelId="{DF7298AC-5BF6-428B-9FC2-49C50D00BF45}" type="pres">
      <dgm:prSet presAssocID="{D48C8B9E-B8E3-44CE-BA65-53281EFDED62}" presName="Child" presStyleLbl="revTx" presStyleIdx="1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E7C3892-C906-4204-9E31-6F5346D59488}" srcId="{AAD59BB9-652A-4F37-8BF0-C18561083AC2}" destId="{2DFFDE90-9A99-43F9-8791-2C2E7C0C65F9}" srcOrd="2" destOrd="0" parTransId="{CB4FBA2F-04CB-4FB4-9940-8CA36E1FE202}" sibTransId="{351D75FC-5B38-4041-8070-2710F0118073}"/>
    <dgm:cxn modelId="{50D08F66-F11F-4131-B49E-2F2106305C49}" srcId="{53F304C0-4764-4964-AFCC-596360A96B31}" destId="{D425B1E7-5A8F-4DB6-9E53-2FAB2C1FE670}" srcOrd="1" destOrd="0" parTransId="{5BC30E9D-91E1-4DB4-8AB3-AD5DC89AFD0C}" sibTransId="{E9128DD9-D73A-4366-AE4E-E52BA716ED31}"/>
    <dgm:cxn modelId="{29B50BD2-75EB-4FC1-989E-5A350942FBDC}" type="presOf" srcId="{DC599AAD-7E37-4046-8A5C-8D3D25AC44F0}" destId="{39AE5202-2530-43E1-B515-345E40F4971F}" srcOrd="0" destOrd="0" presId="urn:microsoft.com/office/officeart/2008/layout/SquareAccentList"/>
    <dgm:cxn modelId="{E7447D03-5729-419C-AA24-743EEDCDE255}" type="presOf" srcId="{AAD59BB9-652A-4F37-8BF0-C18561083AC2}" destId="{2E5F0EBC-7FCA-40BC-A946-3785674AE735}" srcOrd="0" destOrd="0" presId="urn:microsoft.com/office/officeart/2008/layout/SquareAccentList"/>
    <dgm:cxn modelId="{A91FDA05-E75D-40CD-A24E-11B871BCEB97}" srcId="{AAD59BB9-652A-4F37-8BF0-C18561083AC2}" destId="{CE6D0245-E4E8-4CB9-A930-5AFC01616250}" srcOrd="1" destOrd="0" parTransId="{321AA02E-A9F8-4420-B34B-6390500E87B3}" sibTransId="{32455B8B-F600-46D3-B8E9-10C291300B08}"/>
    <dgm:cxn modelId="{F3F0ECD7-9E01-4222-9669-DB935FB32337}" srcId="{D425B1E7-5A8F-4DB6-9E53-2FAB2C1FE670}" destId="{8BE27808-90F3-4BAE-916E-4878680C3405}" srcOrd="1" destOrd="0" parTransId="{71F8F7AE-126C-4AB8-8315-A74C0FA6F71A}" sibTransId="{1C9B5199-1F2F-40FC-A649-E5784A3B8FEE}"/>
    <dgm:cxn modelId="{32611A21-3ABF-4A57-84C0-F50576B11977}" type="presOf" srcId="{53F304C0-4764-4964-AFCC-596360A96B31}" destId="{7B79CCEF-2EAA-4D17-8562-7C6BAC9BCC12}" srcOrd="0" destOrd="0" presId="urn:microsoft.com/office/officeart/2008/layout/SquareAccentList"/>
    <dgm:cxn modelId="{7E4DD5FE-0D08-4572-B86D-8CD027725872}" type="presOf" srcId="{35749A37-9DAE-44D1-951D-BBC61BF9FEDD}" destId="{66E50ACB-FB15-4B93-B4C8-D36021D7B253}" srcOrd="0" destOrd="0" presId="urn:microsoft.com/office/officeart/2008/layout/SquareAccentList"/>
    <dgm:cxn modelId="{642B5920-9B17-4A5A-9721-70A03A8559D0}" srcId="{D425B1E7-5A8F-4DB6-9E53-2FAB2C1FE670}" destId="{68CEEBE9-5BCB-4A04-8CEA-E19CA0297BF4}" srcOrd="3" destOrd="0" parTransId="{C1E5D380-201C-4EA8-B86D-658B00224FE6}" sibTransId="{C9BBD8C6-D198-496C-8B30-D6881A8283EE}"/>
    <dgm:cxn modelId="{D19E5795-17C5-43C8-B273-3130D257D443}" type="presOf" srcId="{426AB4C9-8988-473D-9508-3EBC5088FF56}" destId="{C0F0F846-C1B0-48DB-97FE-FE49A24F56FE}" srcOrd="0" destOrd="0" presId="urn:microsoft.com/office/officeart/2008/layout/SquareAccentList"/>
    <dgm:cxn modelId="{0268BD4E-8DAA-4BD2-8EFF-138E5B1895B2}" type="presOf" srcId="{CE6D0245-E4E8-4CB9-A930-5AFC01616250}" destId="{88955109-EE2C-4F20-A75C-B82E581215F2}" srcOrd="0" destOrd="0" presId="urn:microsoft.com/office/officeart/2008/layout/SquareAccentList"/>
    <dgm:cxn modelId="{C6BD8CE0-3A84-4F57-A0AB-EA082570CEEA}" type="presOf" srcId="{8E1247B3-68F5-48D4-B4DE-4351EF72C04A}" destId="{B984756B-D339-4F42-ABDC-4B16632EED2C}" srcOrd="0" destOrd="0" presId="urn:microsoft.com/office/officeart/2008/layout/SquareAccentList"/>
    <dgm:cxn modelId="{54E95D07-E150-4AF3-8BC6-A5C268C9112F}" srcId="{53F304C0-4764-4964-AFCC-596360A96B31}" destId="{AAD59BB9-652A-4F37-8BF0-C18561083AC2}" srcOrd="0" destOrd="0" parTransId="{612DCE86-408B-4405-9289-E84441A17EFF}" sibTransId="{B6BA936C-0770-49F3-B9AC-F180E6882148}"/>
    <dgm:cxn modelId="{DB51ECF6-DAF7-4DDD-9D45-564843BEC848}" srcId="{D425B1E7-5A8F-4DB6-9E53-2FAB2C1FE670}" destId="{426AB4C9-8988-473D-9508-3EBC5088FF56}" srcOrd="4" destOrd="0" parTransId="{6C739413-2164-49EA-95C5-08803105DF39}" sibTransId="{153D4DB4-3E8B-4C26-8CE7-20B1A29727AA}"/>
    <dgm:cxn modelId="{08FA0338-214B-43D7-9E4F-F9F3493BE505}" type="presOf" srcId="{CFC5A1FA-1082-4E84-9602-8805FD210BBC}" destId="{7419C407-5551-4505-AE80-24B5AA57F5E5}" srcOrd="0" destOrd="0" presId="urn:microsoft.com/office/officeart/2008/layout/SquareAccentList"/>
    <dgm:cxn modelId="{0B95F598-1F28-4D67-9AD1-15D6D6B62DC1}" srcId="{AAD59BB9-652A-4F37-8BF0-C18561083AC2}" destId="{8E1247B3-68F5-48D4-B4DE-4351EF72C04A}" srcOrd="3" destOrd="0" parTransId="{7033BC03-4186-45B9-B3BD-5BEF6895A441}" sibTransId="{698FDED3-C032-4F26-8207-8B2436DC4D5C}"/>
    <dgm:cxn modelId="{5EAB11E9-E3E8-48F3-A3F9-4E14082E3A86}" srcId="{D425B1E7-5A8F-4DB6-9E53-2FAB2C1FE670}" destId="{35749A37-9DAE-44D1-951D-BBC61BF9FEDD}" srcOrd="0" destOrd="0" parTransId="{17A85564-ACC0-48EC-B374-06803EBB8AAA}" sibTransId="{FFFB15A7-2E31-45D2-BBCF-DCB9CB827ABB}"/>
    <dgm:cxn modelId="{BD41BBCC-8199-42E6-B6E1-79973C5739D7}" type="presOf" srcId="{D425B1E7-5A8F-4DB6-9E53-2FAB2C1FE670}" destId="{D5BCE945-C73F-4B78-85DA-6102F32A8000}" srcOrd="0" destOrd="0" presId="urn:microsoft.com/office/officeart/2008/layout/SquareAccentList"/>
    <dgm:cxn modelId="{2207997F-16A6-4F84-8B20-DF44816CF8CF}" type="presOf" srcId="{D48C8B9E-B8E3-44CE-BA65-53281EFDED62}" destId="{DF7298AC-5BF6-428B-9FC2-49C50D00BF45}" srcOrd="0" destOrd="0" presId="urn:microsoft.com/office/officeart/2008/layout/SquareAccentList"/>
    <dgm:cxn modelId="{CA527845-0F6B-40C1-81D4-929F59B4053F}" type="presOf" srcId="{68CEEBE9-5BCB-4A04-8CEA-E19CA0297BF4}" destId="{8B145B2A-C8BD-4069-8D22-7A54E30F5005}" srcOrd="0" destOrd="0" presId="urn:microsoft.com/office/officeart/2008/layout/SquareAccentList"/>
    <dgm:cxn modelId="{DDA412D9-C07C-4B76-9BBE-1F37D81E37AA}" type="presOf" srcId="{5753A909-52E4-475A-AFE6-DC2DE502777E}" destId="{E14E481F-C2D6-405A-8956-B2751715E51A}" srcOrd="0" destOrd="0" presId="urn:microsoft.com/office/officeart/2008/layout/SquareAccentList"/>
    <dgm:cxn modelId="{8A773A92-C41C-4113-8AEA-1F929F76AC42}" srcId="{D425B1E7-5A8F-4DB6-9E53-2FAB2C1FE670}" destId="{DC599AAD-7E37-4046-8A5C-8D3D25AC44F0}" srcOrd="2" destOrd="0" parTransId="{73A9A483-E712-45D3-8004-9847A7B9C46F}" sibTransId="{D449ADF5-9B03-42FF-A5A0-53B86302B599}"/>
    <dgm:cxn modelId="{650B588E-A954-4CEE-BAB4-EFB2B424F5D9}" srcId="{AAD59BB9-652A-4F37-8BF0-C18561083AC2}" destId="{5753A909-52E4-475A-AFE6-DC2DE502777E}" srcOrd="4" destOrd="0" parTransId="{B9ABB245-B96A-4F83-A874-5E0D9272AE3D}" sibTransId="{2BD53658-B630-43FB-BED3-5EA4DEA338FD}"/>
    <dgm:cxn modelId="{046DFA6B-1C8B-4ACA-B13D-899ADFC82FB8}" type="presOf" srcId="{2DFFDE90-9A99-43F9-8791-2C2E7C0C65F9}" destId="{9261092F-8CC9-4854-9505-CE8947DB95CE}" srcOrd="0" destOrd="0" presId="urn:microsoft.com/office/officeart/2008/layout/SquareAccentList"/>
    <dgm:cxn modelId="{C6690667-EE7F-4A3E-8C7F-0406AFC7FC8A}" srcId="{AAD59BB9-652A-4F37-8BF0-C18561083AC2}" destId="{CFC5A1FA-1082-4E84-9602-8805FD210BBC}" srcOrd="0" destOrd="0" parTransId="{CEEBA2B9-A5E8-4BB9-BD10-768891158744}" sibTransId="{A80DCFA1-DB91-47ED-8C69-AA1839F5A2EE}"/>
    <dgm:cxn modelId="{719800A9-AE71-4B1B-A503-7B607FA25FC3}" srcId="{D425B1E7-5A8F-4DB6-9E53-2FAB2C1FE670}" destId="{D48C8B9E-B8E3-44CE-BA65-53281EFDED62}" srcOrd="5" destOrd="0" parTransId="{05FE35E4-C899-4738-A524-A8462E4C4CC5}" sibTransId="{7EEEA7F2-B697-4921-B56B-80C6C0C9FB4A}"/>
    <dgm:cxn modelId="{6AD41073-9AC2-45FF-82C9-C5CE74083620}" type="presOf" srcId="{8BE27808-90F3-4BAE-916E-4878680C3405}" destId="{3884763D-F347-4E62-9DA7-838A291570CF}" srcOrd="0" destOrd="0" presId="urn:microsoft.com/office/officeart/2008/layout/SquareAccentList"/>
    <dgm:cxn modelId="{C87D12F5-EBCE-4C58-B567-9264BD4C8F36}" type="presParOf" srcId="{7B79CCEF-2EAA-4D17-8562-7C6BAC9BCC12}" destId="{A04F6548-CD00-44AC-89FB-AF9706C24C3E}" srcOrd="0" destOrd="0" presId="urn:microsoft.com/office/officeart/2008/layout/SquareAccentList"/>
    <dgm:cxn modelId="{2E2735E8-FDD3-451A-B1A6-BA6FF1726273}" type="presParOf" srcId="{A04F6548-CD00-44AC-89FB-AF9706C24C3E}" destId="{A0C004A0-4784-43BA-873A-325D897F9B82}" srcOrd="0" destOrd="0" presId="urn:microsoft.com/office/officeart/2008/layout/SquareAccentList"/>
    <dgm:cxn modelId="{30D6E553-71E5-4283-A5BE-2D2E688B0705}" type="presParOf" srcId="{A0C004A0-4784-43BA-873A-325D897F9B82}" destId="{C9E0581B-FFC1-4D74-B561-2F903CF47AF1}" srcOrd="0" destOrd="0" presId="urn:microsoft.com/office/officeart/2008/layout/SquareAccentList"/>
    <dgm:cxn modelId="{ED8F6D5B-1118-4830-828C-F6F23CB15815}" type="presParOf" srcId="{A0C004A0-4784-43BA-873A-325D897F9B82}" destId="{737DFDDB-D8AA-406B-82CB-EA7FB2A9F3B9}" srcOrd="1" destOrd="0" presId="urn:microsoft.com/office/officeart/2008/layout/SquareAccentList"/>
    <dgm:cxn modelId="{41EF98B5-2495-4BC5-A831-EF3165109142}" type="presParOf" srcId="{A0C004A0-4784-43BA-873A-325D897F9B82}" destId="{2E5F0EBC-7FCA-40BC-A946-3785674AE735}" srcOrd="2" destOrd="0" presId="urn:microsoft.com/office/officeart/2008/layout/SquareAccentList"/>
    <dgm:cxn modelId="{CD049E97-D3EC-4793-81B9-2118FB6F910D}" type="presParOf" srcId="{A04F6548-CD00-44AC-89FB-AF9706C24C3E}" destId="{4E04486D-CF47-4612-982F-E7F5BFF84F8C}" srcOrd="1" destOrd="0" presId="urn:microsoft.com/office/officeart/2008/layout/SquareAccentList"/>
    <dgm:cxn modelId="{8F12BB4F-2E94-4ACB-B199-9A3967946A4B}" type="presParOf" srcId="{4E04486D-CF47-4612-982F-E7F5BFF84F8C}" destId="{1B09A109-B0DF-491A-A8CC-86F823B6D62E}" srcOrd="0" destOrd="0" presId="urn:microsoft.com/office/officeart/2008/layout/SquareAccentList"/>
    <dgm:cxn modelId="{0A8A1161-F506-4839-B96B-5F42C0CFFA7C}" type="presParOf" srcId="{1B09A109-B0DF-491A-A8CC-86F823B6D62E}" destId="{C54FF185-7B39-4839-8124-8DA4736A8DC9}" srcOrd="0" destOrd="0" presId="urn:microsoft.com/office/officeart/2008/layout/SquareAccentList"/>
    <dgm:cxn modelId="{FE7FCEFE-631B-40DC-81F5-EF53D974AC08}" type="presParOf" srcId="{1B09A109-B0DF-491A-A8CC-86F823B6D62E}" destId="{7419C407-5551-4505-AE80-24B5AA57F5E5}" srcOrd="1" destOrd="0" presId="urn:microsoft.com/office/officeart/2008/layout/SquareAccentList"/>
    <dgm:cxn modelId="{8233837A-C388-463E-B776-D42A5B9B6E4C}" type="presParOf" srcId="{4E04486D-CF47-4612-982F-E7F5BFF84F8C}" destId="{8F5ABC43-0265-440A-A96C-2E40A6541793}" srcOrd="1" destOrd="0" presId="urn:microsoft.com/office/officeart/2008/layout/SquareAccentList"/>
    <dgm:cxn modelId="{6EDFD8B8-9B56-4F92-AE2D-ED08F29FF979}" type="presParOf" srcId="{8F5ABC43-0265-440A-A96C-2E40A6541793}" destId="{0300FD2E-260D-4E0B-9BE7-DD0F24080821}" srcOrd="0" destOrd="0" presId="urn:microsoft.com/office/officeart/2008/layout/SquareAccentList"/>
    <dgm:cxn modelId="{34BBC867-BF51-478A-B186-A5516CFF5ADC}" type="presParOf" srcId="{8F5ABC43-0265-440A-A96C-2E40A6541793}" destId="{88955109-EE2C-4F20-A75C-B82E581215F2}" srcOrd="1" destOrd="0" presId="urn:microsoft.com/office/officeart/2008/layout/SquareAccentList"/>
    <dgm:cxn modelId="{C3004E98-9AA7-4306-9E6A-64D6C504393B}" type="presParOf" srcId="{4E04486D-CF47-4612-982F-E7F5BFF84F8C}" destId="{6230F1F2-A32D-41CC-B279-BE9CD2424EDF}" srcOrd="2" destOrd="0" presId="urn:microsoft.com/office/officeart/2008/layout/SquareAccentList"/>
    <dgm:cxn modelId="{0C5DE293-B06F-46C1-A0FF-A23C1E336A59}" type="presParOf" srcId="{6230F1F2-A32D-41CC-B279-BE9CD2424EDF}" destId="{4FB59BC7-2A11-4AA7-B878-042E0A3B50F0}" srcOrd="0" destOrd="0" presId="urn:microsoft.com/office/officeart/2008/layout/SquareAccentList"/>
    <dgm:cxn modelId="{6762161B-2ABF-421D-8CBF-DF04C39E7A69}" type="presParOf" srcId="{6230F1F2-A32D-41CC-B279-BE9CD2424EDF}" destId="{9261092F-8CC9-4854-9505-CE8947DB95CE}" srcOrd="1" destOrd="0" presId="urn:microsoft.com/office/officeart/2008/layout/SquareAccentList"/>
    <dgm:cxn modelId="{F3A5C7E4-E06D-4FF1-B7EB-E7E775A004E2}" type="presParOf" srcId="{4E04486D-CF47-4612-982F-E7F5BFF84F8C}" destId="{3BFE6743-C981-43E0-B0FA-FD9648EAAF3F}" srcOrd="3" destOrd="0" presId="urn:microsoft.com/office/officeart/2008/layout/SquareAccentList"/>
    <dgm:cxn modelId="{AB264DF4-9502-4EFA-B6A1-10FF755ACED9}" type="presParOf" srcId="{3BFE6743-C981-43E0-B0FA-FD9648EAAF3F}" destId="{98B815D0-FD87-4F78-AFFD-9C899591BDFC}" srcOrd="0" destOrd="0" presId="urn:microsoft.com/office/officeart/2008/layout/SquareAccentList"/>
    <dgm:cxn modelId="{F9AF94D9-0330-4288-9DC5-F1444A7033CE}" type="presParOf" srcId="{3BFE6743-C981-43E0-B0FA-FD9648EAAF3F}" destId="{B984756B-D339-4F42-ABDC-4B16632EED2C}" srcOrd="1" destOrd="0" presId="urn:microsoft.com/office/officeart/2008/layout/SquareAccentList"/>
    <dgm:cxn modelId="{08C659DF-2D06-4C94-912B-DFE75237F1BB}" type="presParOf" srcId="{4E04486D-CF47-4612-982F-E7F5BFF84F8C}" destId="{CDDF7D0B-9AC4-4494-B200-A8F6415653C5}" srcOrd="4" destOrd="0" presId="urn:microsoft.com/office/officeart/2008/layout/SquareAccentList"/>
    <dgm:cxn modelId="{BABD0B2C-134D-4D38-BCAE-48411607D2D2}" type="presParOf" srcId="{CDDF7D0B-9AC4-4494-B200-A8F6415653C5}" destId="{B8BFD049-A60D-442E-AE80-372D1F02809D}" srcOrd="0" destOrd="0" presId="urn:microsoft.com/office/officeart/2008/layout/SquareAccentList"/>
    <dgm:cxn modelId="{B7336AB9-8324-4B1C-9660-640ADD04B33A}" type="presParOf" srcId="{CDDF7D0B-9AC4-4494-B200-A8F6415653C5}" destId="{E14E481F-C2D6-405A-8956-B2751715E51A}" srcOrd="1" destOrd="0" presId="urn:microsoft.com/office/officeart/2008/layout/SquareAccentList"/>
    <dgm:cxn modelId="{74DCF556-7F22-4CC9-B38C-14DBFE870939}" type="presParOf" srcId="{7B79CCEF-2EAA-4D17-8562-7C6BAC9BCC12}" destId="{15C73063-A8E4-459B-9706-4D0A29DFA261}" srcOrd="1" destOrd="0" presId="urn:microsoft.com/office/officeart/2008/layout/SquareAccentList"/>
    <dgm:cxn modelId="{2A7FB336-9D94-429E-BB3C-596BF06ED737}" type="presParOf" srcId="{15C73063-A8E4-459B-9706-4D0A29DFA261}" destId="{5FD29A6E-6004-4952-AE5D-EB89D5175729}" srcOrd="0" destOrd="0" presId="urn:microsoft.com/office/officeart/2008/layout/SquareAccentList"/>
    <dgm:cxn modelId="{B1EFC4C6-14A1-4955-BE12-E24A42C8C4BF}" type="presParOf" srcId="{5FD29A6E-6004-4952-AE5D-EB89D5175729}" destId="{09DB2D8D-2D7E-4257-B76D-DC029E897A27}" srcOrd="0" destOrd="0" presId="urn:microsoft.com/office/officeart/2008/layout/SquareAccentList"/>
    <dgm:cxn modelId="{DA4C03B5-C87D-4E59-B398-FD35ADE648C5}" type="presParOf" srcId="{5FD29A6E-6004-4952-AE5D-EB89D5175729}" destId="{06DD80F9-2EB5-4422-9FE7-DCEB65E25849}" srcOrd="1" destOrd="0" presId="urn:microsoft.com/office/officeart/2008/layout/SquareAccentList"/>
    <dgm:cxn modelId="{083781E8-1F08-4BB3-91BC-277ACC447335}" type="presParOf" srcId="{5FD29A6E-6004-4952-AE5D-EB89D5175729}" destId="{D5BCE945-C73F-4B78-85DA-6102F32A8000}" srcOrd="2" destOrd="0" presId="urn:microsoft.com/office/officeart/2008/layout/SquareAccentList"/>
    <dgm:cxn modelId="{7FD0A127-CE80-418D-81FF-278B0FDFA811}" type="presParOf" srcId="{15C73063-A8E4-459B-9706-4D0A29DFA261}" destId="{DF49838A-483C-4A85-A4F3-7BC55960F0BE}" srcOrd="1" destOrd="0" presId="urn:microsoft.com/office/officeart/2008/layout/SquareAccentList"/>
    <dgm:cxn modelId="{B2A5B665-9F58-4423-8A60-DCC12964E199}" type="presParOf" srcId="{DF49838A-483C-4A85-A4F3-7BC55960F0BE}" destId="{68324417-F381-4FC8-B9AA-6E58DB4E8FE3}" srcOrd="0" destOrd="0" presId="urn:microsoft.com/office/officeart/2008/layout/SquareAccentList"/>
    <dgm:cxn modelId="{B46B0CC0-7425-4249-95F8-3DA22A94FDBC}" type="presParOf" srcId="{68324417-F381-4FC8-B9AA-6E58DB4E8FE3}" destId="{140A5AD6-B78D-47AE-9124-59A6F3E1E151}" srcOrd="0" destOrd="0" presId="urn:microsoft.com/office/officeart/2008/layout/SquareAccentList"/>
    <dgm:cxn modelId="{E061A173-AD8D-412F-84A7-6C6B201CA032}" type="presParOf" srcId="{68324417-F381-4FC8-B9AA-6E58DB4E8FE3}" destId="{66E50ACB-FB15-4B93-B4C8-D36021D7B253}" srcOrd="1" destOrd="0" presId="urn:microsoft.com/office/officeart/2008/layout/SquareAccentList"/>
    <dgm:cxn modelId="{CCEF2E84-765C-4ABE-9483-87F29E837C58}" type="presParOf" srcId="{DF49838A-483C-4A85-A4F3-7BC55960F0BE}" destId="{B10C7406-1D6A-41B3-9F5E-D191F750C738}" srcOrd="1" destOrd="0" presId="urn:microsoft.com/office/officeart/2008/layout/SquareAccentList"/>
    <dgm:cxn modelId="{C6128503-DC48-447D-9CA3-FC9188508DE9}" type="presParOf" srcId="{B10C7406-1D6A-41B3-9F5E-D191F750C738}" destId="{63A6D403-23A8-4B47-9338-0424EF1ADAC1}" srcOrd="0" destOrd="0" presId="urn:microsoft.com/office/officeart/2008/layout/SquareAccentList"/>
    <dgm:cxn modelId="{22EFCDB6-16A7-4F2D-AB3E-63F92053234D}" type="presParOf" srcId="{B10C7406-1D6A-41B3-9F5E-D191F750C738}" destId="{3884763D-F347-4E62-9DA7-838A291570CF}" srcOrd="1" destOrd="0" presId="urn:microsoft.com/office/officeart/2008/layout/SquareAccentList"/>
    <dgm:cxn modelId="{2942F6FB-71A7-4144-B9A9-7B35CE12A234}" type="presParOf" srcId="{DF49838A-483C-4A85-A4F3-7BC55960F0BE}" destId="{F3C01668-3606-43BC-8ADF-3CA0F150A98C}" srcOrd="2" destOrd="0" presId="urn:microsoft.com/office/officeart/2008/layout/SquareAccentList"/>
    <dgm:cxn modelId="{3EF7163B-3B96-4A87-9D5E-8F2D7C8DC461}" type="presParOf" srcId="{F3C01668-3606-43BC-8ADF-3CA0F150A98C}" destId="{CE3D8BC7-9C9E-4CC2-9B1C-EEA35488CA89}" srcOrd="0" destOrd="0" presId="urn:microsoft.com/office/officeart/2008/layout/SquareAccentList"/>
    <dgm:cxn modelId="{2E6B116C-0C80-4114-9A80-011795519FB6}" type="presParOf" srcId="{F3C01668-3606-43BC-8ADF-3CA0F150A98C}" destId="{39AE5202-2530-43E1-B515-345E40F4971F}" srcOrd="1" destOrd="0" presId="urn:microsoft.com/office/officeart/2008/layout/SquareAccentList"/>
    <dgm:cxn modelId="{10BB2AAD-BA47-482A-B18F-4BEF308B0A2D}" type="presParOf" srcId="{DF49838A-483C-4A85-A4F3-7BC55960F0BE}" destId="{71341C49-1902-4847-8C2F-E2686F654480}" srcOrd="3" destOrd="0" presId="urn:microsoft.com/office/officeart/2008/layout/SquareAccentList"/>
    <dgm:cxn modelId="{89A28226-CAAD-436E-ACFD-B74F7529CD27}" type="presParOf" srcId="{71341C49-1902-4847-8C2F-E2686F654480}" destId="{197AA54C-DF1F-4ED7-AD45-6F4A70EFB260}" srcOrd="0" destOrd="0" presId="urn:microsoft.com/office/officeart/2008/layout/SquareAccentList"/>
    <dgm:cxn modelId="{66890204-CB52-468E-AA9C-7DA8C69AA5F4}" type="presParOf" srcId="{71341C49-1902-4847-8C2F-E2686F654480}" destId="{8B145B2A-C8BD-4069-8D22-7A54E30F5005}" srcOrd="1" destOrd="0" presId="urn:microsoft.com/office/officeart/2008/layout/SquareAccentList"/>
    <dgm:cxn modelId="{FAC2496E-AC76-47A5-AEDE-D1EB0CC27876}" type="presParOf" srcId="{DF49838A-483C-4A85-A4F3-7BC55960F0BE}" destId="{4059E865-0588-48F1-85CA-F5BBDBB1899D}" srcOrd="4" destOrd="0" presId="urn:microsoft.com/office/officeart/2008/layout/SquareAccentList"/>
    <dgm:cxn modelId="{17C9C149-CEC0-4D78-81C5-3410EFD09FDE}" type="presParOf" srcId="{4059E865-0588-48F1-85CA-F5BBDBB1899D}" destId="{1DC6891D-F745-4806-AB4E-8785C301D1E2}" srcOrd="0" destOrd="0" presId="urn:microsoft.com/office/officeart/2008/layout/SquareAccentList"/>
    <dgm:cxn modelId="{4B29A0BE-5A1C-4F6E-8F4B-B5C695DB59D1}" type="presParOf" srcId="{4059E865-0588-48F1-85CA-F5BBDBB1899D}" destId="{C0F0F846-C1B0-48DB-97FE-FE49A24F56FE}" srcOrd="1" destOrd="0" presId="urn:microsoft.com/office/officeart/2008/layout/SquareAccentList"/>
    <dgm:cxn modelId="{2436BE0E-5B43-45A1-9D95-4BF68412BFD4}" type="presParOf" srcId="{DF49838A-483C-4A85-A4F3-7BC55960F0BE}" destId="{B15E103B-AABD-4C2E-B2FF-577ED1B011D1}" srcOrd="5" destOrd="0" presId="urn:microsoft.com/office/officeart/2008/layout/SquareAccentList"/>
    <dgm:cxn modelId="{81515C4D-B1DF-4F93-9B8E-2E1374DD4553}" type="presParOf" srcId="{B15E103B-AABD-4C2E-B2FF-577ED1B011D1}" destId="{DD9D5FF8-A48F-4CCF-AB31-E805C7164D6C}" srcOrd="0" destOrd="0" presId="urn:microsoft.com/office/officeart/2008/layout/SquareAccentList"/>
    <dgm:cxn modelId="{4E0D8772-B404-4B29-933F-1E91D363FEBE}" type="presParOf" srcId="{B15E103B-AABD-4C2E-B2FF-577ED1B011D1}" destId="{DF7298AC-5BF6-428B-9FC2-49C50D00BF45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B9B31CE-3D9D-4B48-B198-4D7C302E78D7}" type="presOf" srcId="{D97D363F-6500-41AA-9BAE-42A7C9AC1D6D}" destId="{BADEC352-70B6-41D8-B985-93FB20664EAA}" srcOrd="0" destOrd="0" presId="urn:microsoft.com/office/officeart/2005/8/layout/list1"/>
    <dgm:cxn modelId="{B7BCFECC-6E7A-459F-A007-CE05D63C79E7}" type="presOf" srcId="{B12E120F-D64F-4AEB-9E86-1A30209F9EF4}" destId="{9B8C720C-F75A-4E2A-9E80-5A1055F7B823}" srcOrd="0" destOrd="0" presId="urn:microsoft.com/office/officeart/2005/8/layout/list1"/>
    <dgm:cxn modelId="{EF34FCF2-19A7-4918-9CE4-E6A800787218}" type="presOf" srcId="{3DA80B08-70AA-4DC9-A514-813A37D616A2}" destId="{3A0D1B5D-B96B-472D-BBBA-0E667CDE40AE}" srcOrd="0" destOrd="0" presId="urn:microsoft.com/office/officeart/2005/8/layout/list1"/>
    <dgm:cxn modelId="{D9603DC8-EF4A-4B7A-84C8-6B4F2E26286E}" type="presOf" srcId="{D97D363F-6500-41AA-9BAE-42A7C9AC1D6D}" destId="{554918E7-3FD1-46CC-B00B-34E4853DFAD7}" srcOrd="1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2D55BF7C-B952-453E-BBA1-F5EC4ECE24DC}" type="presParOf" srcId="{3A0D1B5D-B96B-472D-BBBA-0E667CDE40AE}" destId="{C3C7BFEA-A9FD-4770-A0ED-2E91CD32A334}" srcOrd="0" destOrd="0" presId="urn:microsoft.com/office/officeart/2005/8/layout/list1"/>
    <dgm:cxn modelId="{2FEEB9C4-EAC4-4A9F-AB71-B9013305BBBD}" type="presParOf" srcId="{C3C7BFEA-A9FD-4770-A0ED-2E91CD32A334}" destId="{BADEC352-70B6-41D8-B985-93FB20664EAA}" srcOrd="0" destOrd="0" presId="urn:microsoft.com/office/officeart/2005/8/layout/list1"/>
    <dgm:cxn modelId="{79B95B46-4AEC-4C8E-B83A-1844183A2AAB}" type="presParOf" srcId="{C3C7BFEA-A9FD-4770-A0ED-2E91CD32A334}" destId="{554918E7-3FD1-46CC-B00B-34E4853DFAD7}" srcOrd="1" destOrd="0" presId="urn:microsoft.com/office/officeart/2005/8/layout/list1"/>
    <dgm:cxn modelId="{9AFBD73F-E158-46C6-ABD4-12E1D8435B25}" type="presParOf" srcId="{3A0D1B5D-B96B-472D-BBBA-0E667CDE40AE}" destId="{7671F3F9-118F-47D9-8FA3-E5CBBAEC8A40}" srcOrd="1" destOrd="0" presId="urn:microsoft.com/office/officeart/2005/8/layout/list1"/>
    <dgm:cxn modelId="{22BAB079-9994-421F-8162-BA512996360F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80DDC5E-2BA1-4CAE-A173-6091C34C51F6}" type="doc">
      <dgm:prSet loTypeId="urn:microsoft.com/office/officeart/2005/8/layout/list1" loCatId="list" qsTypeId="urn:microsoft.com/office/officeart/2005/8/quickstyle/simple1" qsCatId="simple" csTypeId="urn:microsoft.com/office/officeart/2005/8/colors/colorful1#4" csCatId="colorful" phldr="1"/>
      <dgm:spPr/>
      <dgm:t>
        <a:bodyPr/>
        <a:lstStyle/>
        <a:p>
          <a:endParaRPr lang="id-ID"/>
        </a:p>
      </dgm:t>
    </dgm:pt>
    <dgm:pt modelId="{F52D7C8D-473C-4AD4-94C8-A6C539CDC73B}">
      <dgm:prSet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Fotocopy </a:t>
          </a:r>
          <a:r>
            <a:rPr lang="en-US" sz="18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/</a:t>
          </a:r>
          <a:r>
            <a:rPr lang="en-US" sz="1800" dirty="0" err="1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Penggandaan</a:t>
          </a:r>
          <a:endParaRPr lang="id-ID" sz="1800" dirty="0" smtClean="0">
            <a:solidFill>
              <a:schemeClr val="tx1"/>
            </a:solidFill>
            <a:latin typeface="Arial Rounded MT Bold" panose="020F07040305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378E56CA-1E61-43EA-8F30-1A7896743641}" type="parTrans" cxnId="{C97990C0-880D-4A66-A20F-B5938CB8FB30}">
      <dgm:prSet/>
      <dgm:spPr/>
      <dgm:t>
        <a:bodyPr/>
        <a:lstStyle/>
        <a:p>
          <a:endParaRPr lang="id-ID"/>
        </a:p>
      </dgm:t>
    </dgm:pt>
    <dgm:pt modelId="{8CCABF11-9073-4924-9ED2-27A1164ABA15}" type="sibTrans" cxnId="{C97990C0-880D-4A66-A20F-B5938CB8FB30}">
      <dgm:prSet/>
      <dgm:spPr/>
      <dgm:t>
        <a:bodyPr/>
        <a:lstStyle/>
        <a:p>
          <a:endParaRPr lang="id-ID"/>
        </a:p>
      </dgm:t>
    </dgm:pt>
    <dgm:pt modelId="{47DD4C3D-C206-4BD0-B907-539805D21B9F}">
      <dgm:prSet custT="1"/>
      <dgm:spPr/>
      <dgm:t>
        <a:bodyPr/>
        <a:lstStyle/>
        <a:p>
          <a:r>
            <a:rPr lang="id-ID" sz="180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Cetakan</a:t>
          </a:r>
          <a:endParaRPr lang="id-ID" sz="1800" dirty="0" smtClean="0">
            <a:solidFill>
              <a:schemeClr val="tx1"/>
            </a:solidFill>
            <a:latin typeface="Arial Rounded MT Bold" panose="020F07040305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5B4F5A88-02B5-4E66-B5AD-2314FD46A8C1}" type="parTrans" cxnId="{A047E784-3F7A-4738-915A-15D639A3A104}">
      <dgm:prSet/>
      <dgm:spPr/>
      <dgm:t>
        <a:bodyPr/>
        <a:lstStyle/>
        <a:p>
          <a:endParaRPr lang="id-ID"/>
        </a:p>
      </dgm:t>
    </dgm:pt>
    <dgm:pt modelId="{D01CBA34-2EDB-43C4-AF78-ACB3A2ABC3DF}" type="sibTrans" cxnId="{A047E784-3F7A-4738-915A-15D639A3A104}">
      <dgm:prSet/>
      <dgm:spPr/>
      <dgm:t>
        <a:bodyPr/>
        <a:lstStyle/>
        <a:p>
          <a:endParaRPr lang="id-ID"/>
        </a:p>
      </dgm:t>
    </dgm:pt>
    <dgm:pt modelId="{997FF073-0D90-4DE4-B78B-DFF3D17D4D64}">
      <dgm:prSet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Dokumentasi</a:t>
          </a:r>
        </a:p>
      </dgm:t>
    </dgm:pt>
    <dgm:pt modelId="{EB99E2C1-CBC8-4939-AB60-C6B2A20A412D}" type="parTrans" cxnId="{730C1E42-1465-44EF-8FDD-9DA423A4B890}">
      <dgm:prSet/>
      <dgm:spPr/>
      <dgm:t>
        <a:bodyPr/>
        <a:lstStyle/>
        <a:p>
          <a:endParaRPr lang="id-ID"/>
        </a:p>
      </dgm:t>
    </dgm:pt>
    <dgm:pt modelId="{2E1B59C2-759B-4BE1-9213-21B04C27C352}" type="sibTrans" cxnId="{730C1E42-1465-44EF-8FDD-9DA423A4B890}">
      <dgm:prSet/>
      <dgm:spPr/>
      <dgm:t>
        <a:bodyPr/>
        <a:lstStyle/>
        <a:p>
          <a:endParaRPr lang="id-ID"/>
        </a:p>
      </dgm:t>
    </dgm:pt>
    <dgm:pt modelId="{F04A948D-7601-4FB8-A705-90C0E46A8E8B}">
      <dgm:prSet phldrT="[Text]"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Alat Tulis Kantor </a:t>
          </a:r>
          <a:endParaRPr lang="id-ID" sz="1800" dirty="0">
            <a:solidFill>
              <a:schemeClr val="tx1"/>
            </a:solidFill>
          </a:endParaRPr>
        </a:p>
      </dgm:t>
    </dgm:pt>
    <dgm:pt modelId="{8AD461C8-D0AA-4B5F-9BC0-3BB9F3167F0E}" type="parTrans" cxnId="{CE623A53-C61F-4A8A-A851-038742F5B7BB}">
      <dgm:prSet/>
      <dgm:spPr/>
      <dgm:t>
        <a:bodyPr/>
        <a:lstStyle/>
        <a:p>
          <a:endParaRPr lang="id-ID"/>
        </a:p>
      </dgm:t>
    </dgm:pt>
    <dgm:pt modelId="{9533CD59-B0A7-4571-9EAE-B678F5221625}" type="sibTrans" cxnId="{CE623A53-C61F-4A8A-A851-038742F5B7BB}">
      <dgm:prSet/>
      <dgm:spPr/>
      <dgm:t>
        <a:bodyPr/>
        <a:lstStyle/>
        <a:p>
          <a:endParaRPr lang="id-ID"/>
        </a:p>
      </dgm:t>
    </dgm:pt>
    <dgm:pt modelId="{4F6B5D03-AAAB-4B01-A4C6-C17E67B7A588}" type="pres">
      <dgm:prSet presAssocID="{B80DDC5E-2BA1-4CAE-A173-6091C34C51F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613524B-B4F2-48EE-92EB-E5C6F22BC6D4}" type="pres">
      <dgm:prSet presAssocID="{F04A948D-7601-4FB8-A705-90C0E46A8E8B}" presName="parentLin" presStyleCnt="0"/>
      <dgm:spPr/>
    </dgm:pt>
    <dgm:pt modelId="{9EEA8494-D088-4216-BE9D-DFC5462D454F}" type="pres">
      <dgm:prSet presAssocID="{F04A948D-7601-4FB8-A705-90C0E46A8E8B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DF8FDED0-69B7-404B-971D-C60FB18EAD00}" type="pres">
      <dgm:prSet presAssocID="{F04A948D-7601-4FB8-A705-90C0E46A8E8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BB72767-ADC8-41D3-8282-E2445AB12415}" type="pres">
      <dgm:prSet presAssocID="{F04A948D-7601-4FB8-A705-90C0E46A8E8B}" presName="negativeSpace" presStyleCnt="0"/>
      <dgm:spPr/>
    </dgm:pt>
    <dgm:pt modelId="{3F7EFC90-4C1D-4844-B6CC-1ABC4014A6A4}" type="pres">
      <dgm:prSet presAssocID="{F04A948D-7601-4FB8-A705-90C0E46A8E8B}" presName="childText" presStyleLbl="conFgAcc1" presStyleIdx="0" presStyleCnt="4">
        <dgm:presLayoutVars>
          <dgm:bulletEnabled val="1"/>
        </dgm:presLayoutVars>
      </dgm:prSet>
      <dgm:spPr/>
    </dgm:pt>
    <dgm:pt modelId="{21B5F8D9-85F7-466E-BEC9-AF87C841A249}" type="pres">
      <dgm:prSet presAssocID="{9533CD59-B0A7-4571-9EAE-B678F5221625}" presName="spaceBetweenRectangles" presStyleCnt="0"/>
      <dgm:spPr/>
    </dgm:pt>
    <dgm:pt modelId="{EBD046D5-5D57-4083-AE62-A9688638417B}" type="pres">
      <dgm:prSet presAssocID="{F52D7C8D-473C-4AD4-94C8-A6C539CDC73B}" presName="parentLin" presStyleCnt="0"/>
      <dgm:spPr/>
    </dgm:pt>
    <dgm:pt modelId="{ABA3E033-8A14-4A12-89D2-1CC33C30D8FB}" type="pres">
      <dgm:prSet presAssocID="{F52D7C8D-473C-4AD4-94C8-A6C539CDC73B}" presName="parentLeftMargin" presStyleLbl="node1" presStyleIdx="0" presStyleCnt="4"/>
      <dgm:spPr/>
      <dgm:t>
        <a:bodyPr/>
        <a:lstStyle/>
        <a:p>
          <a:endParaRPr lang="id-ID"/>
        </a:p>
      </dgm:t>
    </dgm:pt>
    <dgm:pt modelId="{7EF33830-83D3-439A-9C8A-226071A9E7B3}" type="pres">
      <dgm:prSet presAssocID="{F52D7C8D-473C-4AD4-94C8-A6C539CDC73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A2A47FB-B3A5-4983-B128-FEBC1C417CD8}" type="pres">
      <dgm:prSet presAssocID="{F52D7C8D-473C-4AD4-94C8-A6C539CDC73B}" presName="negativeSpace" presStyleCnt="0"/>
      <dgm:spPr/>
    </dgm:pt>
    <dgm:pt modelId="{488BDF89-FCA8-46BF-89F6-FF5B139E6A4C}" type="pres">
      <dgm:prSet presAssocID="{F52D7C8D-473C-4AD4-94C8-A6C539CDC73B}" presName="childText" presStyleLbl="conFgAcc1" presStyleIdx="1" presStyleCnt="4">
        <dgm:presLayoutVars>
          <dgm:bulletEnabled val="1"/>
        </dgm:presLayoutVars>
      </dgm:prSet>
      <dgm:spPr/>
    </dgm:pt>
    <dgm:pt modelId="{B7DA6BA6-4BA9-403F-8764-B73370E8A0C8}" type="pres">
      <dgm:prSet presAssocID="{8CCABF11-9073-4924-9ED2-27A1164ABA15}" presName="spaceBetweenRectangles" presStyleCnt="0"/>
      <dgm:spPr/>
    </dgm:pt>
    <dgm:pt modelId="{2E7AEC64-2F59-423B-8FC6-A7548BC014EB}" type="pres">
      <dgm:prSet presAssocID="{47DD4C3D-C206-4BD0-B907-539805D21B9F}" presName="parentLin" presStyleCnt="0"/>
      <dgm:spPr/>
    </dgm:pt>
    <dgm:pt modelId="{72556103-02B0-4261-BB9A-DAB5DBA17251}" type="pres">
      <dgm:prSet presAssocID="{47DD4C3D-C206-4BD0-B907-539805D21B9F}" presName="parentLeftMargin" presStyleLbl="node1" presStyleIdx="1" presStyleCnt="4"/>
      <dgm:spPr/>
      <dgm:t>
        <a:bodyPr/>
        <a:lstStyle/>
        <a:p>
          <a:endParaRPr lang="id-ID"/>
        </a:p>
      </dgm:t>
    </dgm:pt>
    <dgm:pt modelId="{CEC10933-EC20-40D9-980C-B2286A143D3F}" type="pres">
      <dgm:prSet presAssocID="{47DD4C3D-C206-4BD0-B907-539805D21B9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F5C8826-B0D1-4DDC-88B3-03B0B065D906}" type="pres">
      <dgm:prSet presAssocID="{47DD4C3D-C206-4BD0-B907-539805D21B9F}" presName="negativeSpace" presStyleCnt="0"/>
      <dgm:spPr/>
    </dgm:pt>
    <dgm:pt modelId="{0B867B04-C6CC-45AA-AA45-80AC652F3A85}" type="pres">
      <dgm:prSet presAssocID="{47DD4C3D-C206-4BD0-B907-539805D21B9F}" presName="childText" presStyleLbl="conFgAcc1" presStyleIdx="2" presStyleCnt="4">
        <dgm:presLayoutVars>
          <dgm:bulletEnabled val="1"/>
        </dgm:presLayoutVars>
      </dgm:prSet>
      <dgm:spPr/>
    </dgm:pt>
    <dgm:pt modelId="{AFDE63DA-C0C1-4A4A-ADC0-7264A1E51819}" type="pres">
      <dgm:prSet presAssocID="{D01CBA34-2EDB-43C4-AF78-ACB3A2ABC3DF}" presName="spaceBetweenRectangles" presStyleCnt="0"/>
      <dgm:spPr/>
    </dgm:pt>
    <dgm:pt modelId="{29E00B3B-EFE2-405C-AF80-E6EEF0DFC2BF}" type="pres">
      <dgm:prSet presAssocID="{997FF073-0D90-4DE4-B78B-DFF3D17D4D64}" presName="parentLin" presStyleCnt="0"/>
      <dgm:spPr/>
    </dgm:pt>
    <dgm:pt modelId="{51EA1E17-556B-4C4F-AF88-BB532B986831}" type="pres">
      <dgm:prSet presAssocID="{997FF073-0D90-4DE4-B78B-DFF3D17D4D64}" presName="parentLeftMargin" presStyleLbl="node1" presStyleIdx="2" presStyleCnt="4"/>
      <dgm:spPr/>
      <dgm:t>
        <a:bodyPr/>
        <a:lstStyle/>
        <a:p>
          <a:endParaRPr lang="id-ID"/>
        </a:p>
      </dgm:t>
    </dgm:pt>
    <dgm:pt modelId="{E5EDA0B4-86B3-4D2A-A8A6-A852FCF090C7}" type="pres">
      <dgm:prSet presAssocID="{997FF073-0D90-4DE4-B78B-DFF3D17D4D6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A7759AC-E0DF-4D80-81E0-2CA20CE5B5C2}" type="pres">
      <dgm:prSet presAssocID="{997FF073-0D90-4DE4-B78B-DFF3D17D4D64}" presName="negativeSpace" presStyleCnt="0"/>
      <dgm:spPr/>
    </dgm:pt>
    <dgm:pt modelId="{CDCAA86A-8730-4DB6-B8C4-5FB530F72106}" type="pres">
      <dgm:prSet presAssocID="{997FF073-0D90-4DE4-B78B-DFF3D17D4D6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1BBA1FF-8A18-4272-89EB-342456CC33D8}" type="presOf" srcId="{997FF073-0D90-4DE4-B78B-DFF3D17D4D64}" destId="{E5EDA0B4-86B3-4D2A-A8A6-A852FCF090C7}" srcOrd="1" destOrd="0" presId="urn:microsoft.com/office/officeart/2005/8/layout/list1"/>
    <dgm:cxn modelId="{FA1ED0BD-7D17-400B-AF98-71747B814423}" type="presOf" srcId="{997FF073-0D90-4DE4-B78B-DFF3D17D4D64}" destId="{51EA1E17-556B-4C4F-AF88-BB532B986831}" srcOrd="0" destOrd="0" presId="urn:microsoft.com/office/officeart/2005/8/layout/list1"/>
    <dgm:cxn modelId="{CE623A53-C61F-4A8A-A851-038742F5B7BB}" srcId="{B80DDC5E-2BA1-4CAE-A173-6091C34C51F6}" destId="{F04A948D-7601-4FB8-A705-90C0E46A8E8B}" srcOrd="0" destOrd="0" parTransId="{8AD461C8-D0AA-4B5F-9BC0-3BB9F3167F0E}" sibTransId="{9533CD59-B0A7-4571-9EAE-B678F5221625}"/>
    <dgm:cxn modelId="{49B5D9FF-9F10-4251-8879-70B372B36446}" type="presOf" srcId="{F04A948D-7601-4FB8-A705-90C0E46A8E8B}" destId="{DF8FDED0-69B7-404B-971D-C60FB18EAD00}" srcOrd="1" destOrd="0" presId="urn:microsoft.com/office/officeart/2005/8/layout/list1"/>
    <dgm:cxn modelId="{D71F0B4B-6FCB-4784-AADD-965C2C1FF1BB}" type="presOf" srcId="{B80DDC5E-2BA1-4CAE-A173-6091C34C51F6}" destId="{4F6B5D03-AAAB-4B01-A4C6-C17E67B7A588}" srcOrd="0" destOrd="0" presId="urn:microsoft.com/office/officeart/2005/8/layout/list1"/>
    <dgm:cxn modelId="{A047E784-3F7A-4738-915A-15D639A3A104}" srcId="{B80DDC5E-2BA1-4CAE-A173-6091C34C51F6}" destId="{47DD4C3D-C206-4BD0-B907-539805D21B9F}" srcOrd="2" destOrd="0" parTransId="{5B4F5A88-02B5-4E66-B5AD-2314FD46A8C1}" sibTransId="{D01CBA34-2EDB-43C4-AF78-ACB3A2ABC3DF}"/>
    <dgm:cxn modelId="{F32F68A9-3053-4804-BBF7-754B3FC107C6}" type="presOf" srcId="{F52D7C8D-473C-4AD4-94C8-A6C539CDC73B}" destId="{ABA3E033-8A14-4A12-89D2-1CC33C30D8FB}" srcOrd="0" destOrd="0" presId="urn:microsoft.com/office/officeart/2005/8/layout/list1"/>
    <dgm:cxn modelId="{E9B42195-D8FB-4976-86E3-0DA32799E871}" type="presOf" srcId="{F52D7C8D-473C-4AD4-94C8-A6C539CDC73B}" destId="{7EF33830-83D3-439A-9C8A-226071A9E7B3}" srcOrd="1" destOrd="0" presId="urn:microsoft.com/office/officeart/2005/8/layout/list1"/>
    <dgm:cxn modelId="{FF59FF69-FB58-4D12-8235-21D2BE7A4010}" type="presOf" srcId="{F04A948D-7601-4FB8-A705-90C0E46A8E8B}" destId="{9EEA8494-D088-4216-BE9D-DFC5462D454F}" srcOrd="0" destOrd="0" presId="urn:microsoft.com/office/officeart/2005/8/layout/list1"/>
    <dgm:cxn modelId="{BE3450F6-23C4-45A1-8510-11B326BE0589}" type="presOf" srcId="{47DD4C3D-C206-4BD0-B907-539805D21B9F}" destId="{72556103-02B0-4261-BB9A-DAB5DBA17251}" srcOrd="0" destOrd="0" presId="urn:microsoft.com/office/officeart/2005/8/layout/list1"/>
    <dgm:cxn modelId="{6BE85E09-998D-4B3D-8632-AF0A03297864}" type="presOf" srcId="{47DD4C3D-C206-4BD0-B907-539805D21B9F}" destId="{CEC10933-EC20-40D9-980C-B2286A143D3F}" srcOrd="1" destOrd="0" presId="urn:microsoft.com/office/officeart/2005/8/layout/list1"/>
    <dgm:cxn modelId="{C97990C0-880D-4A66-A20F-B5938CB8FB30}" srcId="{B80DDC5E-2BA1-4CAE-A173-6091C34C51F6}" destId="{F52D7C8D-473C-4AD4-94C8-A6C539CDC73B}" srcOrd="1" destOrd="0" parTransId="{378E56CA-1E61-43EA-8F30-1A7896743641}" sibTransId="{8CCABF11-9073-4924-9ED2-27A1164ABA15}"/>
    <dgm:cxn modelId="{730C1E42-1465-44EF-8FDD-9DA423A4B890}" srcId="{B80DDC5E-2BA1-4CAE-A173-6091C34C51F6}" destId="{997FF073-0D90-4DE4-B78B-DFF3D17D4D64}" srcOrd="3" destOrd="0" parTransId="{EB99E2C1-CBC8-4939-AB60-C6B2A20A412D}" sibTransId="{2E1B59C2-759B-4BE1-9213-21B04C27C352}"/>
    <dgm:cxn modelId="{C3D2EFE0-3A16-4800-93B3-C59D1D6263AA}" type="presParOf" srcId="{4F6B5D03-AAAB-4B01-A4C6-C17E67B7A588}" destId="{9613524B-B4F2-48EE-92EB-E5C6F22BC6D4}" srcOrd="0" destOrd="0" presId="urn:microsoft.com/office/officeart/2005/8/layout/list1"/>
    <dgm:cxn modelId="{FE488110-7F55-41F1-BA4A-5DB4EC134067}" type="presParOf" srcId="{9613524B-B4F2-48EE-92EB-E5C6F22BC6D4}" destId="{9EEA8494-D088-4216-BE9D-DFC5462D454F}" srcOrd="0" destOrd="0" presId="urn:microsoft.com/office/officeart/2005/8/layout/list1"/>
    <dgm:cxn modelId="{31C621C8-5E6B-47E8-A713-6F966F0F68AD}" type="presParOf" srcId="{9613524B-B4F2-48EE-92EB-E5C6F22BC6D4}" destId="{DF8FDED0-69B7-404B-971D-C60FB18EAD00}" srcOrd="1" destOrd="0" presId="urn:microsoft.com/office/officeart/2005/8/layout/list1"/>
    <dgm:cxn modelId="{C628821A-579D-4BC1-B0DB-CCA639E9D05F}" type="presParOf" srcId="{4F6B5D03-AAAB-4B01-A4C6-C17E67B7A588}" destId="{EBB72767-ADC8-41D3-8282-E2445AB12415}" srcOrd="1" destOrd="0" presId="urn:microsoft.com/office/officeart/2005/8/layout/list1"/>
    <dgm:cxn modelId="{1D1C4564-DC90-4557-BE42-ED20EE09D7B7}" type="presParOf" srcId="{4F6B5D03-AAAB-4B01-A4C6-C17E67B7A588}" destId="{3F7EFC90-4C1D-4844-B6CC-1ABC4014A6A4}" srcOrd="2" destOrd="0" presId="urn:microsoft.com/office/officeart/2005/8/layout/list1"/>
    <dgm:cxn modelId="{60EAB845-141C-4C0E-BF16-68AC19F36112}" type="presParOf" srcId="{4F6B5D03-AAAB-4B01-A4C6-C17E67B7A588}" destId="{21B5F8D9-85F7-466E-BEC9-AF87C841A249}" srcOrd="3" destOrd="0" presId="urn:microsoft.com/office/officeart/2005/8/layout/list1"/>
    <dgm:cxn modelId="{55BF07C2-5FA0-4AE0-A38B-9F035609576A}" type="presParOf" srcId="{4F6B5D03-AAAB-4B01-A4C6-C17E67B7A588}" destId="{EBD046D5-5D57-4083-AE62-A9688638417B}" srcOrd="4" destOrd="0" presId="urn:microsoft.com/office/officeart/2005/8/layout/list1"/>
    <dgm:cxn modelId="{23FDEC5F-5523-47DF-97E6-242B59AD558D}" type="presParOf" srcId="{EBD046D5-5D57-4083-AE62-A9688638417B}" destId="{ABA3E033-8A14-4A12-89D2-1CC33C30D8FB}" srcOrd="0" destOrd="0" presId="urn:microsoft.com/office/officeart/2005/8/layout/list1"/>
    <dgm:cxn modelId="{99479C04-7845-4E64-9E17-84AB0245FB29}" type="presParOf" srcId="{EBD046D5-5D57-4083-AE62-A9688638417B}" destId="{7EF33830-83D3-439A-9C8A-226071A9E7B3}" srcOrd="1" destOrd="0" presId="urn:microsoft.com/office/officeart/2005/8/layout/list1"/>
    <dgm:cxn modelId="{1CCD857A-1F10-4F2F-8F4E-42B4B02F2827}" type="presParOf" srcId="{4F6B5D03-AAAB-4B01-A4C6-C17E67B7A588}" destId="{1A2A47FB-B3A5-4983-B128-FEBC1C417CD8}" srcOrd="5" destOrd="0" presId="urn:microsoft.com/office/officeart/2005/8/layout/list1"/>
    <dgm:cxn modelId="{5B0A42FD-93FD-4092-85C9-76E064277007}" type="presParOf" srcId="{4F6B5D03-AAAB-4B01-A4C6-C17E67B7A588}" destId="{488BDF89-FCA8-46BF-89F6-FF5B139E6A4C}" srcOrd="6" destOrd="0" presId="urn:microsoft.com/office/officeart/2005/8/layout/list1"/>
    <dgm:cxn modelId="{E8780F83-107D-4D9E-9CBC-C0040DFE323E}" type="presParOf" srcId="{4F6B5D03-AAAB-4B01-A4C6-C17E67B7A588}" destId="{B7DA6BA6-4BA9-403F-8764-B73370E8A0C8}" srcOrd="7" destOrd="0" presId="urn:microsoft.com/office/officeart/2005/8/layout/list1"/>
    <dgm:cxn modelId="{7F2DF39F-78FD-4F19-A7FC-A86FF93742AA}" type="presParOf" srcId="{4F6B5D03-AAAB-4B01-A4C6-C17E67B7A588}" destId="{2E7AEC64-2F59-423B-8FC6-A7548BC014EB}" srcOrd="8" destOrd="0" presId="urn:microsoft.com/office/officeart/2005/8/layout/list1"/>
    <dgm:cxn modelId="{DECB1D73-F72D-4B09-A056-4263005AC644}" type="presParOf" srcId="{2E7AEC64-2F59-423B-8FC6-A7548BC014EB}" destId="{72556103-02B0-4261-BB9A-DAB5DBA17251}" srcOrd="0" destOrd="0" presId="urn:microsoft.com/office/officeart/2005/8/layout/list1"/>
    <dgm:cxn modelId="{068B74BB-3636-45C3-BB86-FE136BB2C05A}" type="presParOf" srcId="{2E7AEC64-2F59-423B-8FC6-A7548BC014EB}" destId="{CEC10933-EC20-40D9-980C-B2286A143D3F}" srcOrd="1" destOrd="0" presId="urn:microsoft.com/office/officeart/2005/8/layout/list1"/>
    <dgm:cxn modelId="{497BB2B1-B1A0-41BC-9DF6-8744BFCF71CD}" type="presParOf" srcId="{4F6B5D03-AAAB-4B01-A4C6-C17E67B7A588}" destId="{2F5C8826-B0D1-4DDC-88B3-03B0B065D906}" srcOrd="9" destOrd="0" presId="urn:microsoft.com/office/officeart/2005/8/layout/list1"/>
    <dgm:cxn modelId="{22111280-C3A9-4CD0-93A0-A858D5E66517}" type="presParOf" srcId="{4F6B5D03-AAAB-4B01-A4C6-C17E67B7A588}" destId="{0B867B04-C6CC-45AA-AA45-80AC652F3A85}" srcOrd="10" destOrd="0" presId="urn:microsoft.com/office/officeart/2005/8/layout/list1"/>
    <dgm:cxn modelId="{AD0D73CE-9AAF-4627-A50E-307A8A94C6A4}" type="presParOf" srcId="{4F6B5D03-AAAB-4B01-A4C6-C17E67B7A588}" destId="{AFDE63DA-C0C1-4A4A-ADC0-7264A1E51819}" srcOrd="11" destOrd="0" presId="urn:microsoft.com/office/officeart/2005/8/layout/list1"/>
    <dgm:cxn modelId="{7B8583ED-0E27-4F04-868F-FAB3CDBF2FD7}" type="presParOf" srcId="{4F6B5D03-AAAB-4B01-A4C6-C17E67B7A588}" destId="{29E00B3B-EFE2-405C-AF80-E6EEF0DFC2BF}" srcOrd="12" destOrd="0" presId="urn:microsoft.com/office/officeart/2005/8/layout/list1"/>
    <dgm:cxn modelId="{BE2C5422-3C6A-4C60-8566-E1D947F0D81F}" type="presParOf" srcId="{29E00B3B-EFE2-405C-AF80-E6EEF0DFC2BF}" destId="{51EA1E17-556B-4C4F-AF88-BB532B986831}" srcOrd="0" destOrd="0" presId="urn:microsoft.com/office/officeart/2005/8/layout/list1"/>
    <dgm:cxn modelId="{6D8E3984-8617-44C4-A224-24FC906C8A63}" type="presParOf" srcId="{29E00B3B-EFE2-405C-AF80-E6EEF0DFC2BF}" destId="{E5EDA0B4-86B3-4D2A-A8A6-A852FCF090C7}" srcOrd="1" destOrd="0" presId="urn:microsoft.com/office/officeart/2005/8/layout/list1"/>
    <dgm:cxn modelId="{E8C0C3D9-2CAE-4D5C-AE56-D3B741C08093}" type="presParOf" srcId="{4F6B5D03-AAAB-4B01-A4C6-C17E67B7A588}" destId="{4A7759AC-E0DF-4D80-81E0-2CA20CE5B5C2}" srcOrd="13" destOrd="0" presId="urn:microsoft.com/office/officeart/2005/8/layout/list1"/>
    <dgm:cxn modelId="{DE5371FB-E5F8-40C9-9D5F-F59457BA9CF5}" type="presParOf" srcId="{4F6B5D03-AAAB-4B01-A4C6-C17E67B7A588}" destId="{CDCAA86A-8730-4DB6-B8C4-5FB530F7210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915766-C71F-4126-8F74-263F96CB87E8}" type="doc">
      <dgm:prSet loTypeId="urn:microsoft.com/office/officeart/2009/3/layout/SubStepProcess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EDB0BFEF-693E-44CA-9E4C-E360EED1773C}">
      <dgm:prSet phldrT="[Text]" custT="1"/>
      <dgm:spPr/>
      <dgm:t>
        <a:bodyPr/>
        <a:lstStyle/>
        <a:p>
          <a:r>
            <a:rPr lang="id-ID" sz="1600" b="1" dirty="0" smtClean="0">
              <a:solidFill>
                <a:schemeClr val="bg1"/>
              </a:solidFill>
            </a:rPr>
            <a:t>Penelitian</a:t>
          </a:r>
          <a:endParaRPr lang="id-ID" sz="1600" b="1" dirty="0">
            <a:solidFill>
              <a:schemeClr val="bg1"/>
            </a:solidFill>
          </a:endParaRPr>
        </a:p>
      </dgm:t>
    </dgm:pt>
    <dgm:pt modelId="{264B656A-ADE1-4126-85CC-FE6ECDC03C6C}" type="parTrans" cxnId="{073C480F-C7B3-4459-ACBE-2D50311A60BD}">
      <dgm:prSet/>
      <dgm:spPr/>
      <dgm:t>
        <a:bodyPr/>
        <a:lstStyle/>
        <a:p>
          <a:endParaRPr lang="id-ID"/>
        </a:p>
      </dgm:t>
    </dgm:pt>
    <dgm:pt modelId="{9BB13D23-05AA-462F-932F-CAE710C48F61}" type="sibTrans" cxnId="{073C480F-C7B3-4459-ACBE-2D50311A60BD}">
      <dgm:prSet/>
      <dgm:spPr/>
      <dgm:t>
        <a:bodyPr/>
        <a:lstStyle/>
        <a:p>
          <a:endParaRPr lang="id-ID"/>
        </a:p>
      </dgm:t>
    </dgm:pt>
    <dgm:pt modelId="{91318832-BFAA-41D0-8B60-C2259150636B}">
      <dgm:prSet phldrT="[Text]" custT="1"/>
      <dgm:spPr/>
      <dgm:t>
        <a:bodyPr/>
        <a:lstStyle/>
        <a:p>
          <a:r>
            <a:rPr lang="id-ID" sz="1400" b="1" dirty="0" smtClean="0"/>
            <a:t>Sumber dana</a:t>
          </a:r>
          <a:endParaRPr lang="id-ID" sz="1400" b="1" dirty="0"/>
        </a:p>
      </dgm:t>
    </dgm:pt>
    <dgm:pt modelId="{97CE4A47-8958-4798-A47A-D662A82937C9}" type="parTrans" cxnId="{A21723E5-E33F-4FB9-8EA4-352390E2B0FE}">
      <dgm:prSet/>
      <dgm:spPr/>
      <dgm:t>
        <a:bodyPr/>
        <a:lstStyle/>
        <a:p>
          <a:endParaRPr lang="id-ID"/>
        </a:p>
      </dgm:t>
    </dgm:pt>
    <dgm:pt modelId="{5D1EEE53-A602-4DD8-B7F5-D7F9D86CD20B}" type="sibTrans" cxnId="{A21723E5-E33F-4FB9-8EA4-352390E2B0FE}">
      <dgm:prSet/>
      <dgm:spPr/>
      <dgm:t>
        <a:bodyPr/>
        <a:lstStyle/>
        <a:p>
          <a:endParaRPr lang="id-ID"/>
        </a:p>
      </dgm:t>
    </dgm:pt>
    <dgm:pt modelId="{A272C561-534A-4C0F-A8E4-255537AEB81C}">
      <dgm:prSet phldrT="[Text]" custT="1"/>
      <dgm:spPr/>
      <dgm:t>
        <a:bodyPr/>
        <a:lstStyle/>
        <a:p>
          <a:r>
            <a:rPr lang="id-ID" sz="1600" b="1" dirty="0" smtClean="0">
              <a:solidFill>
                <a:schemeClr val="tx1"/>
              </a:solidFill>
            </a:rPr>
            <a:t>Keuangan Negara</a:t>
          </a:r>
          <a:endParaRPr lang="id-ID" sz="1600" b="1" dirty="0">
            <a:solidFill>
              <a:schemeClr val="tx1"/>
            </a:solidFill>
          </a:endParaRPr>
        </a:p>
      </dgm:t>
    </dgm:pt>
    <dgm:pt modelId="{33753B0E-0476-498B-BDE8-09F0C5D922C9}" type="parTrans" cxnId="{BDBE5EC1-E30F-462C-BA07-E91240B3D7A9}">
      <dgm:prSet/>
      <dgm:spPr/>
      <dgm:t>
        <a:bodyPr/>
        <a:lstStyle/>
        <a:p>
          <a:endParaRPr lang="id-ID"/>
        </a:p>
      </dgm:t>
    </dgm:pt>
    <dgm:pt modelId="{800B05D0-E4B9-4EC5-92F0-983076BC1530}" type="sibTrans" cxnId="{BDBE5EC1-E30F-462C-BA07-E91240B3D7A9}">
      <dgm:prSet/>
      <dgm:spPr/>
      <dgm:t>
        <a:bodyPr/>
        <a:lstStyle/>
        <a:p>
          <a:endParaRPr lang="id-ID"/>
        </a:p>
      </dgm:t>
    </dgm:pt>
    <dgm:pt modelId="{2E25DDA0-422F-40B0-BD03-6EB3B6948E4C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id-ID" sz="1400" b="1" dirty="0" smtClean="0"/>
            <a:t>Prinsip Belanja</a:t>
          </a:r>
          <a:endParaRPr lang="id-ID" sz="1400" b="1" dirty="0"/>
        </a:p>
      </dgm:t>
    </dgm:pt>
    <dgm:pt modelId="{B24BA31C-80A7-4D65-B176-C5AD12596506}" type="parTrans" cxnId="{403D5654-AEFE-4AB5-A52C-11541F2914FD}">
      <dgm:prSet/>
      <dgm:spPr/>
      <dgm:t>
        <a:bodyPr/>
        <a:lstStyle/>
        <a:p>
          <a:endParaRPr lang="id-ID"/>
        </a:p>
      </dgm:t>
    </dgm:pt>
    <dgm:pt modelId="{43A1DF7E-10ED-4BBA-ABA1-D684743DCDF2}" type="sibTrans" cxnId="{403D5654-AEFE-4AB5-A52C-11541F2914FD}">
      <dgm:prSet/>
      <dgm:spPr/>
      <dgm:t>
        <a:bodyPr/>
        <a:lstStyle/>
        <a:p>
          <a:endParaRPr lang="id-ID"/>
        </a:p>
      </dgm:t>
    </dgm:pt>
    <dgm:pt modelId="{7F4746B1-AF52-4E79-B77F-82259F0C7A34}">
      <dgm:prSet phldrT="[Text]" custT="1"/>
      <dgm:spPr/>
      <dgm:t>
        <a:bodyPr/>
        <a:lstStyle/>
        <a:p>
          <a:r>
            <a:rPr lang="id-ID" sz="1600" b="1" dirty="0" smtClean="0"/>
            <a:t>Meka-nisme</a:t>
          </a:r>
          <a:endParaRPr lang="id-ID" sz="1600" b="1" dirty="0"/>
        </a:p>
      </dgm:t>
    </dgm:pt>
    <dgm:pt modelId="{D2E420D3-2B16-470E-A473-55BA6F293502}" type="sibTrans" cxnId="{41300697-A859-456C-B0FF-D81E0DD8702A}">
      <dgm:prSet/>
      <dgm:spPr/>
      <dgm:t>
        <a:bodyPr/>
        <a:lstStyle/>
        <a:p>
          <a:endParaRPr lang="id-ID"/>
        </a:p>
      </dgm:t>
    </dgm:pt>
    <dgm:pt modelId="{47D95F2D-3AF5-466C-9DED-4FC3550AB0B5}" type="parTrans" cxnId="{41300697-A859-456C-B0FF-D81E0DD8702A}">
      <dgm:prSet/>
      <dgm:spPr/>
      <dgm:t>
        <a:bodyPr/>
        <a:lstStyle/>
        <a:p>
          <a:endParaRPr lang="id-ID"/>
        </a:p>
      </dgm:t>
    </dgm:pt>
    <dgm:pt modelId="{B92AD94D-A406-4D1F-8651-AAF5E4CD62CB}">
      <dgm:prSet phldrT="[Text]" custT="1"/>
      <dgm:spPr>
        <a:ln>
          <a:solidFill>
            <a:schemeClr val="tx1"/>
          </a:solidFill>
        </a:ln>
      </dgm:spPr>
      <dgm:t>
        <a:bodyPr/>
        <a:lstStyle/>
        <a:p>
          <a:pPr algn="l"/>
          <a:r>
            <a:rPr lang="id-ID" sz="1400" b="1" dirty="0" smtClean="0"/>
            <a:t>Peraturan</a:t>
          </a:r>
          <a:endParaRPr lang="id-ID" sz="1400" b="1" dirty="0"/>
        </a:p>
      </dgm:t>
    </dgm:pt>
    <dgm:pt modelId="{8B5F624F-9515-4998-9416-321043CD2874}" type="parTrans" cxnId="{01D33447-5AFF-4198-B27F-8175AB655A4D}">
      <dgm:prSet/>
      <dgm:spPr/>
      <dgm:t>
        <a:bodyPr/>
        <a:lstStyle/>
        <a:p>
          <a:endParaRPr lang="id-ID"/>
        </a:p>
      </dgm:t>
    </dgm:pt>
    <dgm:pt modelId="{9AF6DB39-B141-48A0-9FB7-CA9E97BF1CEB}" type="sibTrans" cxnId="{01D33447-5AFF-4198-B27F-8175AB655A4D}">
      <dgm:prSet/>
      <dgm:spPr/>
      <dgm:t>
        <a:bodyPr/>
        <a:lstStyle/>
        <a:p>
          <a:endParaRPr lang="id-ID"/>
        </a:p>
      </dgm:t>
    </dgm:pt>
    <dgm:pt modelId="{19645AA7-4170-4333-9626-DFBBA1773325}" type="pres">
      <dgm:prSet presAssocID="{79915766-C71F-4126-8F74-263F96CB87E8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id-ID"/>
        </a:p>
      </dgm:t>
    </dgm:pt>
    <dgm:pt modelId="{F096ED1A-3ED5-4861-9FB5-E36A50034F84}" type="pres">
      <dgm:prSet presAssocID="{EDB0BFEF-693E-44CA-9E4C-E360EED1773C}" presName="parTx1" presStyleLbl="node1" presStyleIdx="0" presStyleCnt="2"/>
      <dgm:spPr/>
      <dgm:t>
        <a:bodyPr/>
        <a:lstStyle/>
        <a:p>
          <a:endParaRPr lang="id-ID"/>
        </a:p>
      </dgm:t>
    </dgm:pt>
    <dgm:pt modelId="{D31360C0-1087-429D-9D44-265F4348F9F6}" type="pres">
      <dgm:prSet presAssocID="{EDB0BFEF-693E-44CA-9E4C-E360EED1773C}" presName="spPre1" presStyleCnt="0"/>
      <dgm:spPr/>
    </dgm:pt>
    <dgm:pt modelId="{B9829739-418E-4EA5-8708-982A050385A7}" type="pres">
      <dgm:prSet presAssocID="{EDB0BFEF-693E-44CA-9E4C-E360EED1773C}" presName="chLin1" presStyleCnt="0"/>
      <dgm:spPr/>
    </dgm:pt>
    <dgm:pt modelId="{7F838CCC-D2FA-4935-9632-BFFD6F12062A}" type="pres">
      <dgm:prSet presAssocID="{97CE4A47-8958-4798-A47A-D662A82937C9}" presName="Name11" presStyleLbl="parChTrans1D1" presStyleIdx="0" presStyleCnt="12"/>
      <dgm:spPr/>
    </dgm:pt>
    <dgm:pt modelId="{7C76B738-A53E-40B8-BF07-6D2B998A9C16}" type="pres">
      <dgm:prSet presAssocID="{97CE4A47-8958-4798-A47A-D662A82937C9}" presName="Name31" presStyleLbl="parChTrans1D1" presStyleIdx="1" presStyleCnt="12"/>
      <dgm:spPr/>
    </dgm:pt>
    <dgm:pt modelId="{D7105101-58AE-49C8-B1EF-937AB5E134C9}" type="pres">
      <dgm:prSet presAssocID="{91318832-BFAA-41D0-8B60-C2259150636B}" presName="txAndLines1" presStyleCnt="0"/>
      <dgm:spPr/>
    </dgm:pt>
    <dgm:pt modelId="{36AEC349-1E15-4E3B-9D2A-F906EADC1D86}" type="pres">
      <dgm:prSet presAssocID="{91318832-BFAA-41D0-8B60-C2259150636B}" presName="anchor1" presStyleCnt="0"/>
      <dgm:spPr/>
    </dgm:pt>
    <dgm:pt modelId="{73A064C1-9651-4942-8915-13419AEEE866}" type="pres">
      <dgm:prSet presAssocID="{91318832-BFAA-41D0-8B60-C2259150636B}" presName="backup1" presStyleCnt="0"/>
      <dgm:spPr/>
    </dgm:pt>
    <dgm:pt modelId="{682ECBFF-118B-4D87-A2BE-8AEDE1983090}" type="pres">
      <dgm:prSet presAssocID="{91318832-BFAA-41D0-8B60-C2259150636B}" presName="preLine1" presStyleLbl="parChTrans1D1" presStyleIdx="2" presStyleCnt="12"/>
      <dgm:spPr/>
    </dgm:pt>
    <dgm:pt modelId="{13FC23A2-E671-41F7-B112-5DFA9D2A79FA}" type="pres">
      <dgm:prSet presAssocID="{91318832-BFAA-41D0-8B60-C2259150636B}" presName="desTx1" presStyleLbl="revTx" presStyleIdx="0" presStyleCnt="0" custScaleX="147288" custLinFactY="-64372" custLinFactNeighborX="25954" custLinFactNeighborY="-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0883B9-14DA-425E-A417-527F456C30D5}" type="pres">
      <dgm:prSet presAssocID="{91318832-BFAA-41D0-8B60-C2259150636B}" presName="postLine1" presStyleLbl="parChTrans1D1" presStyleIdx="3" presStyleCnt="12"/>
      <dgm:spPr/>
    </dgm:pt>
    <dgm:pt modelId="{3054018C-4222-4D57-B391-979A7C4092A0}" type="pres">
      <dgm:prSet presAssocID="{47D95F2D-3AF5-466C-9DED-4FC3550AB0B5}" presName="Name11" presStyleLbl="parChTrans1D1" presStyleIdx="4" presStyleCnt="12"/>
      <dgm:spPr/>
    </dgm:pt>
    <dgm:pt modelId="{37D96B63-B732-43F0-8AE2-42C952ADB9ED}" type="pres">
      <dgm:prSet presAssocID="{47D95F2D-3AF5-466C-9DED-4FC3550AB0B5}" presName="Name31" presStyleLbl="parChTrans1D1" presStyleIdx="5" presStyleCnt="12"/>
      <dgm:spPr/>
    </dgm:pt>
    <dgm:pt modelId="{EB86AAE7-D99B-4153-BB2E-729733BE10D9}" type="pres">
      <dgm:prSet presAssocID="{7F4746B1-AF52-4E79-B77F-82259F0C7A34}" presName="txAndLines1" presStyleCnt="0"/>
      <dgm:spPr/>
    </dgm:pt>
    <dgm:pt modelId="{D490E236-E2CB-428C-9E5B-340D2A49436C}" type="pres">
      <dgm:prSet presAssocID="{7F4746B1-AF52-4E79-B77F-82259F0C7A34}" presName="anchor1" presStyleCnt="0"/>
      <dgm:spPr/>
    </dgm:pt>
    <dgm:pt modelId="{1C381003-1EA6-4820-8CB8-B173CDA3F76C}" type="pres">
      <dgm:prSet presAssocID="{7F4746B1-AF52-4E79-B77F-82259F0C7A34}" presName="backup1" presStyleCnt="0"/>
      <dgm:spPr/>
    </dgm:pt>
    <dgm:pt modelId="{EB3759CA-EACD-4046-936F-5ECA063FFD33}" type="pres">
      <dgm:prSet presAssocID="{7F4746B1-AF52-4E79-B77F-82259F0C7A34}" presName="preLine1" presStyleLbl="parChTrans1D1" presStyleIdx="6" presStyleCnt="12"/>
      <dgm:spPr/>
    </dgm:pt>
    <dgm:pt modelId="{94E3F926-216C-443C-9EF2-A829BDEEE187}" type="pres">
      <dgm:prSet presAssocID="{7F4746B1-AF52-4E79-B77F-82259F0C7A34}" presName="desTx1" presStyleLbl="revTx" presStyleIdx="0" presStyleCnt="0" custLinFactY="7772" custLinFactNeighbor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931C014-8178-47FF-989C-8EF63955100B}" type="pres">
      <dgm:prSet presAssocID="{7F4746B1-AF52-4E79-B77F-82259F0C7A34}" presName="postLine1" presStyleLbl="parChTrans1D1" presStyleIdx="7" presStyleCnt="12"/>
      <dgm:spPr/>
    </dgm:pt>
    <dgm:pt modelId="{6B86860D-052F-4FA5-AF71-20AC5EEC478C}" type="pres">
      <dgm:prSet presAssocID="{EDB0BFEF-693E-44CA-9E4C-E360EED1773C}" presName="spPost1" presStyleCnt="0"/>
      <dgm:spPr/>
    </dgm:pt>
    <dgm:pt modelId="{BF579415-BC60-4E51-BB89-977D10D57A3A}" type="pres">
      <dgm:prSet presAssocID="{A272C561-534A-4C0F-A8E4-255537AEB81C}" presName="parTx2" presStyleLbl="node1" presStyleIdx="1" presStyleCnt="2" custScaleX="130759"/>
      <dgm:spPr/>
      <dgm:t>
        <a:bodyPr/>
        <a:lstStyle/>
        <a:p>
          <a:endParaRPr lang="id-ID"/>
        </a:p>
      </dgm:t>
    </dgm:pt>
    <dgm:pt modelId="{7F29030A-B517-4E59-BE1B-37A7BD97C510}" type="pres">
      <dgm:prSet presAssocID="{A272C561-534A-4C0F-A8E4-255537AEB81C}" presName="spPre2" presStyleCnt="0"/>
      <dgm:spPr/>
    </dgm:pt>
    <dgm:pt modelId="{CF68A620-9F18-4256-936E-B5D08D0563B5}" type="pres">
      <dgm:prSet presAssocID="{A272C561-534A-4C0F-A8E4-255537AEB81C}" presName="chLin2" presStyleCnt="0"/>
      <dgm:spPr/>
    </dgm:pt>
    <dgm:pt modelId="{4C549AA4-4141-43FF-B26B-DCABF4AEE6EC}" type="pres">
      <dgm:prSet presAssocID="{B24BA31C-80A7-4D65-B176-C5AD12596506}" presName="Name45" presStyleLbl="parChTrans1D1" presStyleIdx="8" presStyleCnt="12"/>
      <dgm:spPr/>
    </dgm:pt>
    <dgm:pt modelId="{68D80D44-43C6-4B8B-BCA3-6C1F761EE84B}" type="pres">
      <dgm:prSet presAssocID="{2E25DDA0-422F-40B0-BD03-6EB3B6948E4C}" presName="txAndLines2" presStyleCnt="0"/>
      <dgm:spPr/>
    </dgm:pt>
    <dgm:pt modelId="{27069594-D994-49B6-98B5-FCFC31859FF9}" type="pres">
      <dgm:prSet presAssocID="{2E25DDA0-422F-40B0-BD03-6EB3B6948E4C}" presName="anchor2" presStyleCnt="0"/>
      <dgm:spPr/>
    </dgm:pt>
    <dgm:pt modelId="{87FC4FD4-C435-42BB-ACBD-CC38239F9760}" type="pres">
      <dgm:prSet presAssocID="{2E25DDA0-422F-40B0-BD03-6EB3B6948E4C}" presName="backup2" presStyleCnt="0"/>
      <dgm:spPr/>
    </dgm:pt>
    <dgm:pt modelId="{96303CF4-F5C9-4FB4-8B18-4FE8CD7A2EE3}" type="pres">
      <dgm:prSet presAssocID="{2E25DDA0-422F-40B0-BD03-6EB3B6948E4C}" presName="preLine2" presStyleLbl="parChTrans1D1" presStyleIdx="9" presStyleCnt="12"/>
      <dgm:spPr/>
    </dgm:pt>
    <dgm:pt modelId="{F493E431-799A-44AA-949B-F58F96231C3D}" type="pres">
      <dgm:prSet presAssocID="{2E25DDA0-422F-40B0-BD03-6EB3B6948E4C}" presName="desTx2" presStyleLbl="revTx" presStyleIdx="0" presStyleCnt="0" custLinFactNeighborX="-16674" custLinFactNeighborY="-9601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CB045E8-D9EF-4007-9898-ADE2799E6F19}" type="pres">
      <dgm:prSet presAssocID="{8B5F624F-9515-4998-9416-321043CD2874}" presName="Name45" presStyleLbl="parChTrans1D1" presStyleIdx="10" presStyleCnt="12"/>
      <dgm:spPr/>
    </dgm:pt>
    <dgm:pt modelId="{695BCBAB-05C1-424B-9682-C1EE8D424267}" type="pres">
      <dgm:prSet presAssocID="{B92AD94D-A406-4D1F-8651-AAF5E4CD62CB}" presName="txAndLines2" presStyleCnt="0"/>
      <dgm:spPr/>
    </dgm:pt>
    <dgm:pt modelId="{61C4C75C-A93E-4E87-9E8A-45B92606A48F}" type="pres">
      <dgm:prSet presAssocID="{B92AD94D-A406-4D1F-8651-AAF5E4CD62CB}" presName="anchor2" presStyleCnt="0"/>
      <dgm:spPr/>
    </dgm:pt>
    <dgm:pt modelId="{98D6FCAA-208F-447A-B8D1-315AD23AF779}" type="pres">
      <dgm:prSet presAssocID="{B92AD94D-A406-4D1F-8651-AAF5E4CD62CB}" presName="backup2" presStyleCnt="0"/>
      <dgm:spPr/>
    </dgm:pt>
    <dgm:pt modelId="{63C9FA98-F14B-443A-AEB5-A5B65AFD78AB}" type="pres">
      <dgm:prSet presAssocID="{B92AD94D-A406-4D1F-8651-AAF5E4CD62CB}" presName="preLine2" presStyleLbl="parChTrans1D1" presStyleIdx="11" presStyleCnt="12"/>
      <dgm:spPr/>
    </dgm:pt>
    <dgm:pt modelId="{7F267D60-7FE4-48FB-BEF7-5EB816BD999B}" type="pres">
      <dgm:prSet presAssocID="{B92AD94D-A406-4D1F-8651-AAF5E4CD62CB}" presName="desTx2" presStyleLbl="revTx" presStyleIdx="0" presStyleCnt="0" custLinFactNeighborY="9013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DCFCB5A-FEBD-4B0E-9728-4B78D97BC764}" type="presOf" srcId="{79915766-C71F-4126-8F74-263F96CB87E8}" destId="{19645AA7-4170-4333-9626-DFBBA1773325}" srcOrd="0" destOrd="0" presId="urn:microsoft.com/office/officeart/2009/3/layout/SubStepProcess"/>
    <dgm:cxn modelId="{073C480F-C7B3-4459-ACBE-2D50311A60BD}" srcId="{79915766-C71F-4126-8F74-263F96CB87E8}" destId="{EDB0BFEF-693E-44CA-9E4C-E360EED1773C}" srcOrd="0" destOrd="0" parTransId="{264B656A-ADE1-4126-85CC-FE6ECDC03C6C}" sibTransId="{9BB13D23-05AA-462F-932F-CAE710C48F61}"/>
    <dgm:cxn modelId="{BDBE5EC1-E30F-462C-BA07-E91240B3D7A9}" srcId="{79915766-C71F-4126-8F74-263F96CB87E8}" destId="{A272C561-534A-4C0F-A8E4-255537AEB81C}" srcOrd="1" destOrd="0" parTransId="{33753B0E-0476-498B-BDE8-09F0C5D922C9}" sibTransId="{800B05D0-E4B9-4EC5-92F0-983076BC1530}"/>
    <dgm:cxn modelId="{403D5654-AEFE-4AB5-A52C-11541F2914FD}" srcId="{A272C561-534A-4C0F-A8E4-255537AEB81C}" destId="{2E25DDA0-422F-40B0-BD03-6EB3B6948E4C}" srcOrd="0" destOrd="0" parTransId="{B24BA31C-80A7-4D65-B176-C5AD12596506}" sibTransId="{43A1DF7E-10ED-4BBA-ABA1-D684743DCDF2}"/>
    <dgm:cxn modelId="{01D33447-5AFF-4198-B27F-8175AB655A4D}" srcId="{A272C561-534A-4C0F-A8E4-255537AEB81C}" destId="{B92AD94D-A406-4D1F-8651-AAF5E4CD62CB}" srcOrd="1" destOrd="0" parTransId="{8B5F624F-9515-4998-9416-321043CD2874}" sibTransId="{9AF6DB39-B141-48A0-9FB7-CA9E97BF1CEB}"/>
    <dgm:cxn modelId="{E43F9FD8-64D2-4024-98D6-2D116CE31E77}" type="presOf" srcId="{A272C561-534A-4C0F-A8E4-255537AEB81C}" destId="{BF579415-BC60-4E51-BB89-977D10D57A3A}" srcOrd="0" destOrd="0" presId="urn:microsoft.com/office/officeart/2009/3/layout/SubStepProcess"/>
    <dgm:cxn modelId="{BAE7B501-8580-44B4-BD6E-E3923F9E3DF8}" type="presOf" srcId="{B92AD94D-A406-4D1F-8651-AAF5E4CD62CB}" destId="{7F267D60-7FE4-48FB-BEF7-5EB816BD999B}" srcOrd="0" destOrd="0" presId="urn:microsoft.com/office/officeart/2009/3/layout/SubStepProcess"/>
    <dgm:cxn modelId="{14EFB6CD-214A-47F0-A5D1-FA8A665A6AD9}" type="presOf" srcId="{EDB0BFEF-693E-44CA-9E4C-E360EED1773C}" destId="{F096ED1A-3ED5-4861-9FB5-E36A50034F84}" srcOrd="0" destOrd="0" presId="urn:microsoft.com/office/officeart/2009/3/layout/SubStepProcess"/>
    <dgm:cxn modelId="{FB1E452A-DA2C-4C70-8A02-73679474F8D4}" type="presOf" srcId="{91318832-BFAA-41D0-8B60-C2259150636B}" destId="{13FC23A2-E671-41F7-B112-5DFA9D2A79FA}" srcOrd="0" destOrd="0" presId="urn:microsoft.com/office/officeart/2009/3/layout/SubStepProcess"/>
    <dgm:cxn modelId="{A21723E5-E33F-4FB9-8EA4-352390E2B0FE}" srcId="{EDB0BFEF-693E-44CA-9E4C-E360EED1773C}" destId="{91318832-BFAA-41D0-8B60-C2259150636B}" srcOrd="0" destOrd="0" parTransId="{97CE4A47-8958-4798-A47A-D662A82937C9}" sibTransId="{5D1EEE53-A602-4DD8-B7F5-D7F9D86CD20B}"/>
    <dgm:cxn modelId="{1CA95D66-3E1A-48A3-8C96-F0B4AC301CA7}" type="presOf" srcId="{2E25DDA0-422F-40B0-BD03-6EB3B6948E4C}" destId="{F493E431-799A-44AA-949B-F58F96231C3D}" srcOrd="0" destOrd="0" presId="urn:microsoft.com/office/officeart/2009/3/layout/SubStepProcess"/>
    <dgm:cxn modelId="{41300697-A859-456C-B0FF-D81E0DD8702A}" srcId="{EDB0BFEF-693E-44CA-9E4C-E360EED1773C}" destId="{7F4746B1-AF52-4E79-B77F-82259F0C7A34}" srcOrd="1" destOrd="0" parTransId="{47D95F2D-3AF5-466C-9DED-4FC3550AB0B5}" sibTransId="{D2E420D3-2B16-470E-A473-55BA6F293502}"/>
    <dgm:cxn modelId="{053548D7-FFDF-44A7-B66C-C16BC70252BE}" type="presOf" srcId="{7F4746B1-AF52-4E79-B77F-82259F0C7A34}" destId="{94E3F926-216C-443C-9EF2-A829BDEEE187}" srcOrd="0" destOrd="0" presId="urn:microsoft.com/office/officeart/2009/3/layout/SubStepProcess"/>
    <dgm:cxn modelId="{863419DB-09A4-44DE-B196-B6751ADBBF8A}" type="presParOf" srcId="{19645AA7-4170-4333-9626-DFBBA1773325}" destId="{F096ED1A-3ED5-4861-9FB5-E36A50034F84}" srcOrd="0" destOrd="0" presId="urn:microsoft.com/office/officeart/2009/3/layout/SubStepProcess"/>
    <dgm:cxn modelId="{D5529BCD-B11E-4F2B-8CE2-23228EB11713}" type="presParOf" srcId="{19645AA7-4170-4333-9626-DFBBA1773325}" destId="{D31360C0-1087-429D-9D44-265F4348F9F6}" srcOrd="1" destOrd="0" presId="urn:microsoft.com/office/officeart/2009/3/layout/SubStepProcess"/>
    <dgm:cxn modelId="{9E4B4225-B135-4022-9430-186F008372A8}" type="presParOf" srcId="{19645AA7-4170-4333-9626-DFBBA1773325}" destId="{B9829739-418E-4EA5-8708-982A050385A7}" srcOrd="2" destOrd="0" presId="urn:microsoft.com/office/officeart/2009/3/layout/SubStepProcess"/>
    <dgm:cxn modelId="{9F8DD80B-F2E5-4D96-B3CA-E55018AE8879}" type="presParOf" srcId="{B9829739-418E-4EA5-8708-982A050385A7}" destId="{7F838CCC-D2FA-4935-9632-BFFD6F12062A}" srcOrd="0" destOrd="0" presId="urn:microsoft.com/office/officeart/2009/3/layout/SubStepProcess"/>
    <dgm:cxn modelId="{2907FE06-35DE-4177-BE4E-5279ABFAFF05}" type="presParOf" srcId="{B9829739-418E-4EA5-8708-982A050385A7}" destId="{7C76B738-A53E-40B8-BF07-6D2B998A9C16}" srcOrd="1" destOrd="0" presId="urn:microsoft.com/office/officeart/2009/3/layout/SubStepProcess"/>
    <dgm:cxn modelId="{EEF755F6-E7E7-4381-86B6-83395136CAFB}" type="presParOf" srcId="{B9829739-418E-4EA5-8708-982A050385A7}" destId="{D7105101-58AE-49C8-B1EF-937AB5E134C9}" srcOrd="2" destOrd="0" presId="urn:microsoft.com/office/officeart/2009/3/layout/SubStepProcess"/>
    <dgm:cxn modelId="{AABEA49E-1F72-472B-8448-EB58E1E39648}" type="presParOf" srcId="{D7105101-58AE-49C8-B1EF-937AB5E134C9}" destId="{36AEC349-1E15-4E3B-9D2A-F906EADC1D86}" srcOrd="0" destOrd="0" presId="urn:microsoft.com/office/officeart/2009/3/layout/SubStepProcess"/>
    <dgm:cxn modelId="{52A85941-976C-4521-8DC6-ED8C1266F69A}" type="presParOf" srcId="{D7105101-58AE-49C8-B1EF-937AB5E134C9}" destId="{73A064C1-9651-4942-8915-13419AEEE866}" srcOrd="1" destOrd="0" presId="urn:microsoft.com/office/officeart/2009/3/layout/SubStepProcess"/>
    <dgm:cxn modelId="{C66946AC-465B-4315-9864-74CFC632CE32}" type="presParOf" srcId="{D7105101-58AE-49C8-B1EF-937AB5E134C9}" destId="{682ECBFF-118B-4D87-A2BE-8AEDE1983090}" srcOrd="2" destOrd="0" presId="urn:microsoft.com/office/officeart/2009/3/layout/SubStepProcess"/>
    <dgm:cxn modelId="{2BC7E1F5-BC57-44A0-91D7-48749E7E9D0E}" type="presParOf" srcId="{D7105101-58AE-49C8-B1EF-937AB5E134C9}" destId="{13FC23A2-E671-41F7-B112-5DFA9D2A79FA}" srcOrd="3" destOrd="0" presId="urn:microsoft.com/office/officeart/2009/3/layout/SubStepProcess"/>
    <dgm:cxn modelId="{C63E6521-667E-4531-B467-37D9619B59C6}" type="presParOf" srcId="{D7105101-58AE-49C8-B1EF-937AB5E134C9}" destId="{720883B9-14DA-425E-A417-527F456C30D5}" srcOrd="4" destOrd="0" presId="urn:microsoft.com/office/officeart/2009/3/layout/SubStepProcess"/>
    <dgm:cxn modelId="{FEC6B3BE-44C3-4D00-8FF4-4A41160D5BB0}" type="presParOf" srcId="{B9829739-418E-4EA5-8708-982A050385A7}" destId="{3054018C-4222-4D57-B391-979A7C4092A0}" srcOrd="3" destOrd="0" presId="urn:microsoft.com/office/officeart/2009/3/layout/SubStepProcess"/>
    <dgm:cxn modelId="{ABA05697-1702-4487-9291-3C474513EF02}" type="presParOf" srcId="{B9829739-418E-4EA5-8708-982A050385A7}" destId="{37D96B63-B732-43F0-8AE2-42C952ADB9ED}" srcOrd="4" destOrd="0" presId="urn:microsoft.com/office/officeart/2009/3/layout/SubStepProcess"/>
    <dgm:cxn modelId="{38D7CBA6-1E8C-4ADB-9DFB-A5FF3888748F}" type="presParOf" srcId="{B9829739-418E-4EA5-8708-982A050385A7}" destId="{EB86AAE7-D99B-4153-BB2E-729733BE10D9}" srcOrd="5" destOrd="0" presId="urn:microsoft.com/office/officeart/2009/3/layout/SubStepProcess"/>
    <dgm:cxn modelId="{19B91A1E-803C-42A4-A188-4D465BA6F5AE}" type="presParOf" srcId="{EB86AAE7-D99B-4153-BB2E-729733BE10D9}" destId="{D490E236-E2CB-428C-9E5B-340D2A49436C}" srcOrd="0" destOrd="0" presId="urn:microsoft.com/office/officeart/2009/3/layout/SubStepProcess"/>
    <dgm:cxn modelId="{B1A419B6-1122-4B5C-9475-CCDE8DDED90F}" type="presParOf" srcId="{EB86AAE7-D99B-4153-BB2E-729733BE10D9}" destId="{1C381003-1EA6-4820-8CB8-B173CDA3F76C}" srcOrd="1" destOrd="0" presId="urn:microsoft.com/office/officeart/2009/3/layout/SubStepProcess"/>
    <dgm:cxn modelId="{582DEB00-50B8-4196-AA82-5B8C661E7FF8}" type="presParOf" srcId="{EB86AAE7-D99B-4153-BB2E-729733BE10D9}" destId="{EB3759CA-EACD-4046-936F-5ECA063FFD33}" srcOrd="2" destOrd="0" presId="urn:microsoft.com/office/officeart/2009/3/layout/SubStepProcess"/>
    <dgm:cxn modelId="{8E899A49-315D-43C2-8E64-579E0C15D749}" type="presParOf" srcId="{EB86AAE7-D99B-4153-BB2E-729733BE10D9}" destId="{94E3F926-216C-443C-9EF2-A829BDEEE187}" srcOrd="3" destOrd="0" presId="urn:microsoft.com/office/officeart/2009/3/layout/SubStepProcess"/>
    <dgm:cxn modelId="{A6B64C4D-F100-405E-BA5B-3A1BA7A1F8D3}" type="presParOf" srcId="{EB86AAE7-D99B-4153-BB2E-729733BE10D9}" destId="{2931C014-8178-47FF-989C-8EF63955100B}" srcOrd="4" destOrd="0" presId="urn:microsoft.com/office/officeart/2009/3/layout/SubStepProcess"/>
    <dgm:cxn modelId="{1C1D2195-4C16-4980-8E49-3729C5AA4CD3}" type="presParOf" srcId="{19645AA7-4170-4333-9626-DFBBA1773325}" destId="{6B86860D-052F-4FA5-AF71-20AC5EEC478C}" srcOrd="3" destOrd="0" presId="urn:microsoft.com/office/officeart/2009/3/layout/SubStepProcess"/>
    <dgm:cxn modelId="{BE37B798-96D9-4C06-A8CF-91732E13A671}" type="presParOf" srcId="{19645AA7-4170-4333-9626-DFBBA1773325}" destId="{BF579415-BC60-4E51-BB89-977D10D57A3A}" srcOrd="4" destOrd="0" presId="urn:microsoft.com/office/officeart/2009/3/layout/SubStepProcess"/>
    <dgm:cxn modelId="{B63AAE94-2140-4D6D-B839-94A0A93D46B5}" type="presParOf" srcId="{19645AA7-4170-4333-9626-DFBBA1773325}" destId="{7F29030A-B517-4E59-BE1B-37A7BD97C510}" srcOrd="5" destOrd="0" presId="urn:microsoft.com/office/officeart/2009/3/layout/SubStepProcess"/>
    <dgm:cxn modelId="{16999013-2958-43F0-9EDD-F7CBCE62DDC2}" type="presParOf" srcId="{19645AA7-4170-4333-9626-DFBBA1773325}" destId="{CF68A620-9F18-4256-936E-B5D08D0563B5}" srcOrd="6" destOrd="0" presId="urn:microsoft.com/office/officeart/2009/3/layout/SubStepProcess"/>
    <dgm:cxn modelId="{DFBE3A9B-5BEE-4EC7-AE5C-064C4DFD6F1D}" type="presParOf" srcId="{CF68A620-9F18-4256-936E-B5D08D0563B5}" destId="{4C549AA4-4141-43FF-B26B-DCABF4AEE6EC}" srcOrd="0" destOrd="0" presId="urn:microsoft.com/office/officeart/2009/3/layout/SubStepProcess"/>
    <dgm:cxn modelId="{45BFF620-3E95-4322-8A07-1FF9C690A0CF}" type="presParOf" srcId="{CF68A620-9F18-4256-936E-B5D08D0563B5}" destId="{68D80D44-43C6-4B8B-BCA3-6C1F761EE84B}" srcOrd="1" destOrd="0" presId="urn:microsoft.com/office/officeart/2009/3/layout/SubStepProcess"/>
    <dgm:cxn modelId="{29AADE34-5E7A-4089-8F9B-F98A66F68568}" type="presParOf" srcId="{68D80D44-43C6-4B8B-BCA3-6C1F761EE84B}" destId="{27069594-D994-49B6-98B5-FCFC31859FF9}" srcOrd="0" destOrd="0" presId="urn:microsoft.com/office/officeart/2009/3/layout/SubStepProcess"/>
    <dgm:cxn modelId="{4BB5238B-BC12-46C5-B2A5-74413EC08F8E}" type="presParOf" srcId="{68D80D44-43C6-4B8B-BCA3-6C1F761EE84B}" destId="{87FC4FD4-C435-42BB-ACBD-CC38239F9760}" srcOrd="1" destOrd="0" presId="urn:microsoft.com/office/officeart/2009/3/layout/SubStepProcess"/>
    <dgm:cxn modelId="{932B83FD-459D-4BE7-9CFE-575C10013D69}" type="presParOf" srcId="{68D80D44-43C6-4B8B-BCA3-6C1F761EE84B}" destId="{96303CF4-F5C9-4FB4-8B18-4FE8CD7A2EE3}" srcOrd="2" destOrd="0" presId="urn:microsoft.com/office/officeart/2009/3/layout/SubStepProcess"/>
    <dgm:cxn modelId="{E867AB9C-820A-4E1A-B2AF-3F9C4C903D38}" type="presParOf" srcId="{68D80D44-43C6-4B8B-BCA3-6C1F761EE84B}" destId="{F493E431-799A-44AA-949B-F58F96231C3D}" srcOrd="3" destOrd="0" presId="urn:microsoft.com/office/officeart/2009/3/layout/SubStepProcess"/>
    <dgm:cxn modelId="{CDEC08B8-F675-417E-AED5-9B6AD28801BE}" type="presParOf" srcId="{CF68A620-9F18-4256-936E-B5D08D0563B5}" destId="{0CB045E8-D9EF-4007-9898-ADE2799E6F19}" srcOrd="2" destOrd="0" presId="urn:microsoft.com/office/officeart/2009/3/layout/SubStepProcess"/>
    <dgm:cxn modelId="{2F4ADB61-96C5-42FD-8336-F41A3A4ED358}" type="presParOf" srcId="{CF68A620-9F18-4256-936E-B5D08D0563B5}" destId="{695BCBAB-05C1-424B-9682-C1EE8D424267}" srcOrd="3" destOrd="0" presId="urn:microsoft.com/office/officeart/2009/3/layout/SubStepProcess"/>
    <dgm:cxn modelId="{51AF0D85-D010-4B8F-81C0-8F5953E2C94B}" type="presParOf" srcId="{695BCBAB-05C1-424B-9682-C1EE8D424267}" destId="{61C4C75C-A93E-4E87-9E8A-45B92606A48F}" srcOrd="0" destOrd="0" presId="urn:microsoft.com/office/officeart/2009/3/layout/SubStepProcess"/>
    <dgm:cxn modelId="{775BEE00-ACF6-4AEA-B9BE-EC81E929172B}" type="presParOf" srcId="{695BCBAB-05C1-424B-9682-C1EE8D424267}" destId="{98D6FCAA-208F-447A-B8D1-315AD23AF779}" srcOrd="1" destOrd="0" presId="urn:microsoft.com/office/officeart/2009/3/layout/SubStepProcess"/>
    <dgm:cxn modelId="{C86B668C-9DAB-4754-87EC-F27A27098B37}" type="presParOf" srcId="{695BCBAB-05C1-424B-9682-C1EE8D424267}" destId="{63C9FA98-F14B-443A-AEB5-A5B65AFD78AB}" srcOrd="2" destOrd="0" presId="urn:microsoft.com/office/officeart/2009/3/layout/SubStepProcess"/>
    <dgm:cxn modelId="{4224BE32-104C-4B71-A1DC-7CB684D2FA95}" type="presParOf" srcId="{695BCBAB-05C1-424B-9682-C1EE8D424267}" destId="{7F267D60-7FE4-48FB-BEF7-5EB816BD999B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BABDB26-5D27-40DB-8C23-A08C259E61A2}" type="presOf" srcId="{B12E120F-D64F-4AEB-9E86-1A30209F9EF4}" destId="{9B8C720C-F75A-4E2A-9E80-5A1055F7B823}" srcOrd="0" destOrd="0" presId="urn:microsoft.com/office/officeart/2005/8/layout/list1"/>
    <dgm:cxn modelId="{E908572D-F303-4DE3-A491-62B2FDB1BFB4}" type="presOf" srcId="{D97D363F-6500-41AA-9BAE-42A7C9AC1D6D}" destId="{BADEC352-70B6-41D8-B985-93FB20664EAA}" srcOrd="0" destOrd="0" presId="urn:microsoft.com/office/officeart/2005/8/layout/list1"/>
    <dgm:cxn modelId="{89F57605-52DA-4D9E-AA99-C256A95423C2}" type="presOf" srcId="{3DA80B08-70AA-4DC9-A514-813A37D616A2}" destId="{3A0D1B5D-B96B-472D-BBBA-0E667CDE40AE}" srcOrd="0" destOrd="0" presId="urn:microsoft.com/office/officeart/2005/8/layout/list1"/>
    <dgm:cxn modelId="{9ABDBF2E-92D3-43E6-AE00-ABF8E1A6E9DC}" type="presOf" srcId="{D97D363F-6500-41AA-9BAE-42A7C9AC1D6D}" destId="{554918E7-3FD1-46CC-B00B-34E4853DFAD7}" srcOrd="1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9F248422-647F-4034-8132-CCD675440815}" type="presParOf" srcId="{3A0D1B5D-B96B-472D-BBBA-0E667CDE40AE}" destId="{C3C7BFEA-A9FD-4770-A0ED-2E91CD32A334}" srcOrd="0" destOrd="0" presId="urn:microsoft.com/office/officeart/2005/8/layout/list1"/>
    <dgm:cxn modelId="{1A5EB27B-2012-4C39-8C7E-D3FB2BFA6AA0}" type="presParOf" srcId="{C3C7BFEA-A9FD-4770-A0ED-2E91CD32A334}" destId="{BADEC352-70B6-41D8-B985-93FB20664EAA}" srcOrd="0" destOrd="0" presId="urn:microsoft.com/office/officeart/2005/8/layout/list1"/>
    <dgm:cxn modelId="{598BC0DB-DFC2-4016-9300-8CD14A0B8C62}" type="presParOf" srcId="{C3C7BFEA-A9FD-4770-A0ED-2E91CD32A334}" destId="{554918E7-3FD1-46CC-B00B-34E4853DFAD7}" srcOrd="1" destOrd="0" presId="urn:microsoft.com/office/officeart/2005/8/layout/list1"/>
    <dgm:cxn modelId="{1A91B9D9-B390-4593-AD65-C6C7E99E3094}" type="presParOf" srcId="{3A0D1B5D-B96B-472D-BBBA-0E667CDE40AE}" destId="{7671F3F9-118F-47D9-8FA3-E5CBBAEC8A40}" srcOrd="1" destOrd="0" presId="urn:microsoft.com/office/officeart/2005/8/layout/list1"/>
    <dgm:cxn modelId="{972BF808-194E-4724-9BFC-0AE8782A07E8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7657655-B781-47EF-AC88-733F2F961D05}" type="presOf" srcId="{D97D363F-6500-41AA-9BAE-42A7C9AC1D6D}" destId="{554918E7-3FD1-46CC-B00B-34E4853DFAD7}" srcOrd="1" destOrd="0" presId="urn:microsoft.com/office/officeart/2005/8/layout/list1"/>
    <dgm:cxn modelId="{B4F6975B-F6A0-4BB2-9933-BCFA54E865AF}" type="presOf" srcId="{D97D363F-6500-41AA-9BAE-42A7C9AC1D6D}" destId="{BADEC352-70B6-41D8-B985-93FB20664EAA}" srcOrd="0" destOrd="0" presId="urn:microsoft.com/office/officeart/2005/8/layout/list1"/>
    <dgm:cxn modelId="{19E7C710-863E-456C-AC67-0BF5468F7C00}" type="presOf" srcId="{B12E120F-D64F-4AEB-9E86-1A30209F9EF4}" destId="{9B8C720C-F75A-4E2A-9E80-5A1055F7B823}" srcOrd="0" destOrd="0" presId="urn:microsoft.com/office/officeart/2005/8/layout/list1"/>
    <dgm:cxn modelId="{D29A2D5A-04F2-4F66-B9E9-4F9B2A1BABB5}" type="presOf" srcId="{3DA80B08-70AA-4DC9-A514-813A37D616A2}" destId="{3A0D1B5D-B96B-472D-BBBA-0E667CDE40AE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7DDA8E64-CF53-466C-A721-5D77583596A6}" type="presParOf" srcId="{3A0D1B5D-B96B-472D-BBBA-0E667CDE40AE}" destId="{C3C7BFEA-A9FD-4770-A0ED-2E91CD32A334}" srcOrd="0" destOrd="0" presId="urn:microsoft.com/office/officeart/2005/8/layout/list1"/>
    <dgm:cxn modelId="{C5C54B18-073D-4959-9736-F6DD1FF2CB04}" type="presParOf" srcId="{C3C7BFEA-A9FD-4770-A0ED-2E91CD32A334}" destId="{BADEC352-70B6-41D8-B985-93FB20664EAA}" srcOrd="0" destOrd="0" presId="urn:microsoft.com/office/officeart/2005/8/layout/list1"/>
    <dgm:cxn modelId="{FB313B3E-7E66-44E4-92C9-0124C3E7F93E}" type="presParOf" srcId="{C3C7BFEA-A9FD-4770-A0ED-2E91CD32A334}" destId="{554918E7-3FD1-46CC-B00B-34E4853DFAD7}" srcOrd="1" destOrd="0" presId="urn:microsoft.com/office/officeart/2005/8/layout/list1"/>
    <dgm:cxn modelId="{EFFC4015-8EEA-4D5C-8BB9-365A5E293655}" type="presParOf" srcId="{3A0D1B5D-B96B-472D-BBBA-0E667CDE40AE}" destId="{7671F3F9-118F-47D9-8FA3-E5CBBAEC8A40}" srcOrd="1" destOrd="0" presId="urn:microsoft.com/office/officeart/2005/8/layout/list1"/>
    <dgm:cxn modelId="{AA45B123-CDBE-4318-82BE-04534157E7A6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3" qsCatId="3D" csTypeId="urn:microsoft.com/office/officeart/2005/8/colors/colorful1#5" csCatId="colorful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just"/>
          <a:r>
            <a:rPr lang="id-ID" sz="2300" b="1" dirty="0" smtClean="0">
              <a:solidFill>
                <a:schemeClr val="tx1"/>
              </a:solidFill>
              <a:latin typeface="Arial Rounded MT Bold" panose="020F0704030504030204" pitchFamily="34" charset="0"/>
            </a:rPr>
            <a:t>CATATAN HASIL PEMERIKSAAN BPK</a:t>
          </a:r>
          <a:endParaRPr lang="id-ID" sz="2300" b="1" dirty="0" smtClean="0">
            <a:ln w="6350"/>
            <a:solidFill>
              <a:schemeClr val="tx1"/>
            </a:solidFill>
            <a:effectLst>
              <a:outerShdw blurRad="38100" dist="38100" dir="2700000" algn="tl">
                <a:srgbClr val="C0C0C0"/>
              </a:outerShdw>
            </a:effectLst>
          </a:endParaRP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/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X="20650" custLinFactNeighborX="100000" custLinFactNeighborY="-1958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 custScaleX="9688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E3BAEF4-53E4-4E6A-823C-393F2DD0D0D8}" type="presOf" srcId="{D97D363F-6500-41AA-9BAE-42A7C9AC1D6D}" destId="{BADEC352-70B6-41D8-B985-93FB20664EAA}" srcOrd="0" destOrd="0" presId="urn:microsoft.com/office/officeart/2005/8/layout/list1"/>
    <dgm:cxn modelId="{C3C8A72F-F3A9-4359-A062-71DD4B9243E7}" type="presOf" srcId="{B12E120F-D64F-4AEB-9E86-1A30209F9EF4}" destId="{9B8C720C-F75A-4E2A-9E80-5A1055F7B823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4BA09075-0C83-4A92-9B62-CD0FD1EA067C}" type="presOf" srcId="{3DA80B08-70AA-4DC9-A514-813A37D616A2}" destId="{3A0D1B5D-B96B-472D-BBBA-0E667CDE40AE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D89FDB88-254F-4586-B10E-394AC9E1E232}" type="presOf" srcId="{D97D363F-6500-41AA-9BAE-42A7C9AC1D6D}" destId="{554918E7-3FD1-46CC-B00B-34E4853DFAD7}" srcOrd="1" destOrd="0" presId="urn:microsoft.com/office/officeart/2005/8/layout/list1"/>
    <dgm:cxn modelId="{34E86EBE-6DDD-4C1B-8561-E47C29B55B99}" type="presParOf" srcId="{3A0D1B5D-B96B-472D-BBBA-0E667CDE40AE}" destId="{C3C7BFEA-A9FD-4770-A0ED-2E91CD32A334}" srcOrd="0" destOrd="0" presId="urn:microsoft.com/office/officeart/2005/8/layout/list1"/>
    <dgm:cxn modelId="{D36C2657-4538-46B8-A6D0-CBDEC26CA5ED}" type="presParOf" srcId="{C3C7BFEA-A9FD-4770-A0ED-2E91CD32A334}" destId="{BADEC352-70B6-41D8-B985-93FB20664EAA}" srcOrd="0" destOrd="0" presId="urn:microsoft.com/office/officeart/2005/8/layout/list1"/>
    <dgm:cxn modelId="{1675F755-A11A-46F8-8F32-FA3AC66E4DAC}" type="presParOf" srcId="{C3C7BFEA-A9FD-4770-A0ED-2E91CD32A334}" destId="{554918E7-3FD1-46CC-B00B-34E4853DFAD7}" srcOrd="1" destOrd="0" presId="urn:microsoft.com/office/officeart/2005/8/layout/list1"/>
    <dgm:cxn modelId="{1C7ABC79-70F0-4CB8-ABE9-B793DB6431CA}" type="presParOf" srcId="{3A0D1B5D-B96B-472D-BBBA-0E667CDE40AE}" destId="{7671F3F9-118F-47D9-8FA3-E5CBBAEC8A40}" srcOrd="1" destOrd="0" presId="urn:microsoft.com/office/officeart/2005/8/layout/list1"/>
    <dgm:cxn modelId="{015F4496-B3CE-496A-B676-71759AE1972A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DF95BEB3-91FF-4E0B-8F0F-8426C2BD976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id-ID"/>
        </a:p>
      </dgm:t>
    </dgm:pt>
    <dgm:pt modelId="{AC5819B3-790D-4113-89A2-9BC99B9A2C8A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Penggunaan Dana Tidak Dipertanggungjawabkan secara memadai :</a:t>
          </a:r>
          <a:endParaRPr lang="id-ID" sz="1600" dirty="0">
            <a:solidFill>
              <a:schemeClr val="tx1"/>
            </a:solidFill>
          </a:endParaRPr>
        </a:p>
      </dgm:t>
    </dgm:pt>
    <dgm:pt modelId="{1B48A9FB-CE1F-489C-9A7F-87F72F1DCBFA}" type="parTrans" cxnId="{E0EDCF16-5216-4747-93F8-76B5EE8E99BB}">
      <dgm:prSet/>
      <dgm:spPr/>
      <dgm:t>
        <a:bodyPr/>
        <a:lstStyle/>
        <a:p>
          <a:endParaRPr lang="id-ID"/>
        </a:p>
      </dgm:t>
    </dgm:pt>
    <dgm:pt modelId="{BA02E2A6-9DD8-4725-B76C-DA538ACFD303}" type="sibTrans" cxnId="{E0EDCF16-5216-4747-93F8-76B5EE8E99BB}">
      <dgm:prSet/>
      <dgm:spPr/>
      <dgm:t>
        <a:bodyPr/>
        <a:lstStyle/>
        <a:p>
          <a:endParaRPr lang="id-ID"/>
        </a:p>
      </dgm:t>
    </dgm:pt>
    <dgm:pt modelId="{9A545009-1594-40B3-8444-D5C9ED8E8344}">
      <dgm:prSet phldrT="[Text]"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Bukti pembayaran/setoran pajak belum disampaikan ke Bendahara LPPM</a:t>
          </a:r>
          <a:endParaRPr lang="id-ID" sz="1600" dirty="0"/>
        </a:p>
      </dgm:t>
    </dgm:pt>
    <dgm:pt modelId="{C49BA5B1-3F0A-4FD6-9738-19AA9804727D}" type="parTrans" cxnId="{C5E2DFEA-D258-4AAF-AE30-C96400E0CC13}">
      <dgm:prSet/>
      <dgm:spPr/>
      <dgm:t>
        <a:bodyPr/>
        <a:lstStyle/>
        <a:p>
          <a:endParaRPr lang="id-ID"/>
        </a:p>
      </dgm:t>
    </dgm:pt>
    <dgm:pt modelId="{B365650B-4FD6-4FAF-952C-F9C7D1B52416}" type="sibTrans" cxnId="{C5E2DFEA-D258-4AAF-AE30-C96400E0CC13}">
      <dgm:prSet/>
      <dgm:spPr/>
      <dgm:t>
        <a:bodyPr/>
        <a:lstStyle/>
        <a:p>
          <a:endParaRPr lang="id-ID"/>
        </a:p>
      </dgm:t>
    </dgm:pt>
    <dgm:pt modelId="{03DF932F-B725-410B-9916-D04B4F5B6F66}">
      <dgm:prSet phldrT="[Text]"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Pelaksana kegiatan tidak sesuai dengan Ketentuan:</a:t>
          </a:r>
          <a:endParaRPr lang="id-ID" sz="1800" dirty="0">
            <a:solidFill>
              <a:schemeClr val="tx1"/>
            </a:solidFill>
          </a:endParaRPr>
        </a:p>
      </dgm:t>
    </dgm:pt>
    <dgm:pt modelId="{CDBFB1D4-998E-4512-A899-1142AAFB8090}" type="parTrans" cxnId="{1443AC10-0FDF-475D-A5F2-039E858447F8}">
      <dgm:prSet/>
      <dgm:spPr/>
      <dgm:t>
        <a:bodyPr/>
        <a:lstStyle/>
        <a:p>
          <a:endParaRPr lang="id-ID"/>
        </a:p>
      </dgm:t>
    </dgm:pt>
    <dgm:pt modelId="{A8975ACA-7891-4AA3-8A5F-D2C8F5A0066E}" type="sibTrans" cxnId="{1443AC10-0FDF-475D-A5F2-039E858447F8}">
      <dgm:prSet/>
      <dgm:spPr/>
      <dgm:t>
        <a:bodyPr/>
        <a:lstStyle/>
        <a:p>
          <a:endParaRPr lang="id-ID"/>
        </a:p>
      </dgm:t>
    </dgm:pt>
    <dgm:pt modelId="{001BDC2D-A294-4B0C-BB74-0E8478A1184C}">
      <dgm:prSet phldrT="[Text]"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Anggota tim tidak tercantum dalam proposal tetapi diberikan honorarium sebagai anggota tim</a:t>
          </a:r>
          <a:endParaRPr lang="id-ID" sz="1600" dirty="0"/>
        </a:p>
      </dgm:t>
    </dgm:pt>
    <dgm:pt modelId="{E38E12DA-2AE3-449D-A263-7F813099EBC5}" type="parTrans" cxnId="{D4D71A57-15A1-4A52-87AB-0CCCED25A091}">
      <dgm:prSet/>
      <dgm:spPr/>
      <dgm:t>
        <a:bodyPr/>
        <a:lstStyle/>
        <a:p>
          <a:endParaRPr lang="id-ID"/>
        </a:p>
      </dgm:t>
    </dgm:pt>
    <dgm:pt modelId="{7452DAC3-AA3E-41C0-8392-B27E2EE2411A}" type="sibTrans" cxnId="{D4D71A57-15A1-4A52-87AB-0CCCED25A091}">
      <dgm:prSet/>
      <dgm:spPr/>
      <dgm:t>
        <a:bodyPr/>
        <a:lstStyle/>
        <a:p>
          <a:endParaRPr lang="id-ID"/>
        </a:p>
      </dgm:t>
    </dgm:pt>
    <dgm:pt modelId="{46561D13-33F8-4FF4-9775-6B1CEFA12B21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Kwitansi belum dilampirkan Bon/Nota/Faktor Barang</a:t>
          </a:r>
        </a:p>
      </dgm:t>
    </dgm:pt>
    <dgm:pt modelId="{D3AA0801-CCC0-4019-8A34-3884A2A89DB8}" type="parTrans" cxnId="{818476CE-1566-4D2F-9955-9D9144BBD17F}">
      <dgm:prSet/>
      <dgm:spPr/>
      <dgm:t>
        <a:bodyPr/>
        <a:lstStyle/>
        <a:p>
          <a:endParaRPr lang="id-ID"/>
        </a:p>
      </dgm:t>
    </dgm:pt>
    <dgm:pt modelId="{CB030334-0253-4FD4-950A-D017A56EA083}" type="sibTrans" cxnId="{818476CE-1566-4D2F-9955-9D9144BBD17F}">
      <dgm:prSet/>
      <dgm:spPr/>
      <dgm:t>
        <a:bodyPr/>
        <a:lstStyle/>
        <a:p>
          <a:endParaRPr lang="id-ID"/>
        </a:p>
      </dgm:t>
    </dgm:pt>
    <dgm:pt modelId="{51548FD4-9E08-41D5-A645-12B22304B18A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Nilai Kwitansi tidak sesuai dengan nilai di nota/bon</a:t>
          </a:r>
        </a:p>
      </dgm:t>
    </dgm:pt>
    <dgm:pt modelId="{F2DE1E5E-AA75-489C-A9C1-5E8756EF8070}" type="parTrans" cxnId="{2C1824D1-084D-4894-B320-968BF1456A4B}">
      <dgm:prSet/>
      <dgm:spPr/>
      <dgm:t>
        <a:bodyPr/>
        <a:lstStyle/>
        <a:p>
          <a:endParaRPr lang="id-ID"/>
        </a:p>
      </dgm:t>
    </dgm:pt>
    <dgm:pt modelId="{2293CED3-1D45-4C8C-B878-3AA9D127896F}" type="sibTrans" cxnId="{2C1824D1-084D-4894-B320-968BF1456A4B}">
      <dgm:prSet/>
      <dgm:spPr/>
      <dgm:t>
        <a:bodyPr/>
        <a:lstStyle/>
        <a:p>
          <a:endParaRPr lang="id-ID"/>
        </a:p>
      </dgm:t>
    </dgm:pt>
    <dgm:pt modelId="{08EB7BC2-C0E6-4D2A-997E-DE34C2D20325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Nilai Kwitansi tidak sesuai dengan daftar rekap penggunaan dana</a:t>
          </a:r>
        </a:p>
      </dgm:t>
    </dgm:pt>
    <dgm:pt modelId="{21D4B147-8BF4-4C03-9ABF-AD2BCEB63059}" type="parTrans" cxnId="{10EBEFDA-7A86-4787-9235-F6108B04FBAC}">
      <dgm:prSet/>
      <dgm:spPr/>
      <dgm:t>
        <a:bodyPr/>
        <a:lstStyle/>
        <a:p>
          <a:endParaRPr lang="id-ID"/>
        </a:p>
      </dgm:t>
    </dgm:pt>
    <dgm:pt modelId="{7A2EC9C5-27D7-4045-87DF-F967A9071CC0}" type="sibTrans" cxnId="{10EBEFDA-7A86-4787-9235-F6108B04FBAC}">
      <dgm:prSet/>
      <dgm:spPr/>
      <dgm:t>
        <a:bodyPr/>
        <a:lstStyle/>
        <a:p>
          <a:endParaRPr lang="id-ID"/>
        </a:p>
      </dgm:t>
    </dgm:pt>
    <dgm:pt modelId="{66B49A1C-34EC-41DA-BA28-C4B2E1E466F0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Kelengkapan dokumen pendukung kegiatan rapat belum lengkap (daftar hadir dan undangan rapat)</a:t>
          </a:r>
        </a:p>
      </dgm:t>
    </dgm:pt>
    <dgm:pt modelId="{0F60EC26-76B4-44BB-AE1A-AE20DF2070E2}" type="parTrans" cxnId="{DE87B2D2-B642-41A2-8B56-95DFA56CB474}">
      <dgm:prSet/>
      <dgm:spPr/>
      <dgm:t>
        <a:bodyPr/>
        <a:lstStyle/>
        <a:p>
          <a:endParaRPr lang="id-ID"/>
        </a:p>
      </dgm:t>
    </dgm:pt>
    <dgm:pt modelId="{154BE9D0-B058-4B7D-B1F5-DAFD57FE82A8}" type="sibTrans" cxnId="{DE87B2D2-B642-41A2-8B56-95DFA56CB474}">
      <dgm:prSet/>
      <dgm:spPr/>
      <dgm:t>
        <a:bodyPr/>
        <a:lstStyle/>
        <a:p>
          <a:endParaRPr lang="id-ID"/>
        </a:p>
      </dgm:t>
    </dgm:pt>
    <dgm:pt modelId="{82798036-E348-4C77-BBC8-4FFC0EAB9A2C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Kwitansi belum ditanda tangan oleh penerima pembayaran</a:t>
          </a:r>
        </a:p>
      </dgm:t>
    </dgm:pt>
    <dgm:pt modelId="{5CDE76C6-3BA8-4B09-A25F-04986F11FB7E}" type="parTrans" cxnId="{87B6E867-ED72-4EE7-831E-B55CEE24204A}">
      <dgm:prSet/>
      <dgm:spPr/>
      <dgm:t>
        <a:bodyPr/>
        <a:lstStyle/>
        <a:p>
          <a:endParaRPr lang="id-ID"/>
        </a:p>
      </dgm:t>
    </dgm:pt>
    <dgm:pt modelId="{52F1E242-C14C-44FA-86AC-ADC7F2DC90C6}" type="sibTrans" cxnId="{87B6E867-ED72-4EE7-831E-B55CEE24204A}">
      <dgm:prSet/>
      <dgm:spPr/>
      <dgm:t>
        <a:bodyPr/>
        <a:lstStyle/>
        <a:p>
          <a:endParaRPr lang="id-ID"/>
        </a:p>
      </dgm:t>
    </dgm:pt>
    <dgm:pt modelId="{DE0D614D-21D0-46E3-9A60-2A7E3C6463E6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Pembayaran transport lokal diterima oleh 1 orang, bukan oleh masing-masing penerima</a:t>
          </a:r>
        </a:p>
      </dgm:t>
    </dgm:pt>
    <dgm:pt modelId="{BA0DCAE7-C3FC-4B71-949B-B0A0CCC142AC}" type="parTrans" cxnId="{201E96E2-3B2C-46A3-ABF4-C25125D0322E}">
      <dgm:prSet/>
      <dgm:spPr/>
      <dgm:t>
        <a:bodyPr/>
        <a:lstStyle/>
        <a:p>
          <a:endParaRPr lang="id-ID"/>
        </a:p>
      </dgm:t>
    </dgm:pt>
    <dgm:pt modelId="{29954F25-9A9A-4932-ABD2-81DD48DBF8FD}" type="sibTrans" cxnId="{201E96E2-3B2C-46A3-ABF4-C25125D0322E}">
      <dgm:prSet/>
      <dgm:spPr/>
      <dgm:t>
        <a:bodyPr/>
        <a:lstStyle/>
        <a:p>
          <a:endParaRPr lang="id-ID"/>
        </a:p>
      </dgm:t>
    </dgm:pt>
    <dgm:pt modelId="{AB2926C0-3AB8-41E2-A63E-61B1E91DC690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Tanda tangan penerima pembayaran tidak sesuai dengan tanda tangan pada kartu identitas/KTP</a:t>
          </a:r>
        </a:p>
      </dgm:t>
    </dgm:pt>
    <dgm:pt modelId="{929F0049-3478-4809-AEA3-17CE6BA10DE6}" type="parTrans" cxnId="{97DF9136-4070-405B-8C73-C6055CF301DD}">
      <dgm:prSet/>
      <dgm:spPr/>
      <dgm:t>
        <a:bodyPr/>
        <a:lstStyle/>
        <a:p>
          <a:endParaRPr lang="id-ID"/>
        </a:p>
      </dgm:t>
    </dgm:pt>
    <dgm:pt modelId="{0EA460C3-6D11-4442-8114-C5D493B03B03}" type="sibTrans" cxnId="{97DF9136-4070-405B-8C73-C6055CF301DD}">
      <dgm:prSet/>
      <dgm:spPr/>
      <dgm:t>
        <a:bodyPr/>
        <a:lstStyle/>
        <a:p>
          <a:endParaRPr lang="id-ID"/>
        </a:p>
      </dgm:t>
    </dgm:pt>
    <dgm:pt modelId="{70E4555F-2317-4953-9794-74D01F158F50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Pengeluaran untuk dilaksanakan tahun berikutnya</a:t>
          </a:r>
        </a:p>
      </dgm:t>
    </dgm:pt>
    <dgm:pt modelId="{C3528C06-CEE8-4587-8016-EE2E97B6710A}" type="parTrans" cxnId="{C544C07F-1175-43A2-881B-7FD1357064E5}">
      <dgm:prSet/>
      <dgm:spPr/>
      <dgm:t>
        <a:bodyPr/>
        <a:lstStyle/>
        <a:p>
          <a:endParaRPr lang="id-ID"/>
        </a:p>
      </dgm:t>
    </dgm:pt>
    <dgm:pt modelId="{8C9ECE2A-765B-4B47-9A6C-E0F97328486A}" type="sibTrans" cxnId="{C544C07F-1175-43A2-881B-7FD1357064E5}">
      <dgm:prSet/>
      <dgm:spPr/>
      <dgm:t>
        <a:bodyPr/>
        <a:lstStyle/>
        <a:p>
          <a:endParaRPr lang="id-ID"/>
        </a:p>
      </dgm:t>
    </dgm:pt>
    <dgm:pt modelId="{93590412-871F-44D4-AFA1-87B1E530A662}">
      <dgm:prSet custT="1"/>
      <dgm:spPr/>
      <dgm:t>
        <a:bodyPr/>
        <a:lstStyle/>
        <a:p>
          <a:r>
            <a:rPr lang="id-ID" sz="1600" dirty="0" smtClean="0">
              <a:latin typeface="Arial Rounded MT Bold" panose="020F0704030504030204" pitchFamily="34" charset="0"/>
            </a:rPr>
            <a:t>Adanya pembayaran honor lembur</a:t>
          </a:r>
          <a:endParaRPr lang="id-ID" sz="1600" dirty="0">
            <a:latin typeface="Arial Rounded MT Bold" panose="020F0704030504030204" pitchFamily="34" charset="0"/>
          </a:endParaRPr>
        </a:p>
      </dgm:t>
    </dgm:pt>
    <dgm:pt modelId="{F241F4B6-413D-4BEA-BA3F-CBAD7ADE67E7}" type="parTrans" cxnId="{B070945B-CE17-4CCF-966F-E367C3682E65}">
      <dgm:prSet/>
      <dgm:spPr/>
      <dgm:t>
        <a:bodyPr/>
        <a:lstStyle/>
        <a:p>
          <a:endParaRPr lang="id-ID"/>
        </a:p>
      </dgm:t>
    </dgm:pt>
    <dgm:pt modelId="{A2DEB069-5DAD-4C63-BBB1-E9CAC5D0BDB9}" type="sibTrans" cxnId="{B070945B-CE17-4CCF-966F-E367C3682E65}">
      <dgm:prSet/>
      <dgm:spPr/>
      <dgm:t>
        <a:bodyPr/>
        <a:lstStyle/>
        <a:p>
          <a:endParaRPr lang="id-ID"/>
        </a:p>
      </dgm:t>
    </dgm:pt>
    <dgm:pt modelId="{471710BF-DE4A-4DD6-BB46-BA2B406C64A6}" type="pres">
      <dgm:prSet presAssocID="{DF95BEB3-91FF-4E0B-8F0F-8426C2BD976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B2E2B397-85DB-4C64-A6BC-DE894DFBECDF}" type="pres">
      <dgm:prSet presAssocID="{AC5819B3-790D-4113-89A2-9BC99B9A2C8A}" presName="parentText" presStyleLbl="node1" presStyleIdx="0" presStyleCnt="2" custScaleY="50015" custLinFactNeighborX="-898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E39F1B4-E783-466F-A817-8E0B708956DE}" type="pres">
      <dgm:prSet presAssocID="{AC5819B3-790D-4113-89A2-9BC99B9A2C8A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9910794-B238-4907-BC38-AD6B0BB56867}" type="pres">
      <dgm:prSet presAssocID="{03DF932F-B725-410B-9916-D04B4F5B6F66}" presName="parentText" presStyleLbl="node1" presStyleIdx="1" presStyleCnt="2" custScaleY="47259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E53FBDD-1144-4902-AFEF-7FB5F6D6BA19}" type="pres">
      <dgm:prSet presAssocID="{03DF932F-B725-410B-9916-D04B4F5B6F6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01E96E2-3B2C-46A3-ABF4-C25125D0322E}" srcId="{AC5819B3-790D-4113-89A2-9BC99B9A2C8A}" destId="{DE0D614D-21D0-46E3-9A60-2A7E3C6463E6}" srcOrd="6" destOrd="0" parTransId="{BA0DCAE7-C3FC-4B71-949B-B0A0CCC142AC}" sibTransId="{29954F25-9A9A-4932-ABD2-81DD48DBF8FD}"/>
    <dgm:cxn modelId="{37D03AF6-B940-4D42-9745-AADBE6191987}" type="presOf" srcId="{001BDC2D-A294-4B0C-BB74-0E8478A1184C}" destId="{1E53FBDD-1144-4902-AFEF-7FB5F6D6BA19}" srcOrd="0" destOrd="0" presId="urn:microsoft.com/office/officeart/2005/8/layout/vList2"/>
    <dgm:cxn modelId="{97DF9136-4070-405B-8C73-C6055CF301DD}" srcId="{AC5819B3-790D-4113-89A2-9BC99B9A2C8A}" destId="{AB2926C0-3AB8-41E2-A63E-61B1E91DC690}" srcOrd="7" destOrd="0" parTransId="{929F0049-3478-4809-AEA3-17CE6BA10DE6}" sibTransId="{0EA460C3-6D11-4442-8114-C5D493B03B03}"/>
    <dgm:cxn modelId="{FE318CBD-5DA7-4B58-A34B-0701B5BECE89}" type="presOf" srcId="{DF95BEB3-91FF-4E0B-8F0F-8426C2BD9762}" destId="{471710BF-DE4A-4DD6-BB46-BA2B406C64A6}" srcOrd="0" destOrd="0" presId="urn:microsoft.com/office/officeart/2005/8/layout/vList2"/>
    <dgm:cxn modelId="{2C1824D1-084D-4894-B320-968BF1456A4B}" srcId="{AC5819B3-790D-4113-89A2-9BC99B9A2C8A}" destId="{51548FD4-9E08-41D5-A645-12B22304B18A}" srcOrd="2" destOrd="0" parTransId="{F2DE1E5E-AA75-489C-A9C1-5E8756EF8070}" sibTransId="{2293CED3-1D45-4C8C-B878-3AA9D127896F}"/>
    <dgm:cxn modelId="{E0EDCF16-5216-4747-93F8-76B5EE8E99BB}" srcId="{DF95BEB3-91FF-4E0B-8F0F-8426C2BD9762}" destId="{AC5819B3-790D-4113-89A2-9BC99B9A2C8A}" srcOrd="0" destOrd="0" parTransId="{1B48A9FB-CE1F-489C-9A7F-87F72F1DCBFA}" sibTransId="{BA02E2A6-9DD8-4725-B76C-DA538ACFD303}"/>
    <dgm:cxn modelId="{A1FD174D-B917-487A-8A25-78635A0478B3}" type="presOf" srcId="{93590412-871F-44D4-AFA1-87B1E530A662}" destId="{1E53FBDD-1144-4902-AFEF-7FB5F6D6BA19}" srcOrd="0" destOrd="2" presId="urn:microsoft.com/office/officeart/2005/8/layout/vList2"/>
    <dgm:cxn modelId="{D4D71A57-15A1-4A52-87AB-0CCCED25A091}" srcId="{03DF932F-B725-410B-9916-D04B4F5B6F66}" destId="{001BDC2D-A294-4B0C-BB74-0E8478A1184C}" srcOrd="0" destOrd="0" parTransId="{E38E12DA-2AE3-449D-A263-7F813099EBC5}" sibTransId="{7452DAC3-AA3E-41C0-8392-B27E2EE2411A}"/>
    <dgm:cxn modelId="{E38200C2-27C9-4C31-B746-AD1FCC2C03E5}" type="presOf" srcId="{9A545009-1594-40B3-8444-D5C9ED8E8344}" destId="{4E39F1B4-E783-466F-A817-8E0B708956DE}" srcOrd="0" destOrd="0" presId="urn:microsoft.com/office/officeart/2005/8/layout/vList2"/>
    <dgm:cxn modelId="{0EE81567-22F3-4127-A874-9CF1E86B9D02}" type="presOf" srcId="{82798036-E348-4C77-BBC8-4FFC0EAB9A2C}" destId="{4E39F1B4-E783-466F-A817-8E0B708956DE}" srcOrd="0" destOrd="5" presId="urn:microsoft.com/office/officeart/2005/8/layout/vList2"/>
    <dgm:cxn modelId="{87B6E867-ED72-4EE7-831E-B55CEE24204A}" srcId="{AC5819B3-790D-4113-89A2-9BC99B9A2C8A}" destId="{82798036-E348-4C77-BBC8-4FFC0EAB9A2C}" srcOrd="5" destOrd="0" parTransId="{5CDE76C6-3BA8-4B09-A25F-04986F11FB7E}" sibTransId="{52F1E242-C14C-44FA-86AC-ADC7F2DC90C6}"/>
    <dgm:cxn modelId="{A7F51AD4-5275-4A06-A036-E897973ECAD7}" type="presOf" srcId="{03DF932F-B725-410B-9916-D04B4F5B6F66}" destId="{89910794-B238-4907-BC38-AD6B0BB56867}" srcOrd="0" destOrd="0" presId="urn:microsoft.com/office/officeart/2005/8/layout/vList2"/>
    <dgm:cxn modelId="{5E1DFD2B-7DA3-4A39-AEDD-657E4E71B6EE}" type="presOf" srcId="{AB2926C0-3AB8-41E2-A63E-61B1E91DC690}" destId="{4E39F1B4-E783-466F-A817-8E0B708956DE}" srcOrd="0" destOrd="7" presId="urn:microsoft.com/office/officeart/2005/8/layout/vList2"/>
    <dgm:cxn modelId="{C5E2DFEA-D258-4AAF-AE30-C96400E0CC13}" srcId="{AC5819B3-790D-4113-89A2-9BC99B9A2C8A}" destId="{9A545009-1594-40B3-8444-D5C9ED8E8344}" srcOrd="0" destOrd="0" parTransId="{C49BA5B1-3F0A-4FD6-9738-19AA9804727D}" sibTransId="{B365650B-4FD6-4FAF-952C-F9C7D1B52416}"/>
    <dgm:cxn modelId="{2C784375-8058-438E-BF9C-C9DD49B94C4F}" type="presOf" srcId="{AC5819B3-790D-4113-89A2-9BC99B9A2C8A}" destId="{B2E2B397-85DB-4C64-A6BC-DE894DFBECDF}" srcOrd="0" destOrd="0" presId="urn:microsoft.com/office/officeart/2005/8/layout/vList2"/>
    <dgm:cxn modelId="{818476CE-1566-4D2F-9955-9D9144BBD17F}" srcId="{AC5819B3-790D-4113-89A2-9BC99B9A2C8A}" destId="{46561D13-33F8-4FF4-9775-6B1CEFA12B21}" srcOrd="1" destOrd="0" parTransId="{D3AA0801-CCC0-4019-8A34-3884A2A89DB8}" sibTransId="{CB030334-0253-4FD4-950A-D017A56EA083}"/>
    <dgm:cxn modelId="{1443FFAA-F750-42CB-ADAB-6BF0BA777A98}" type="presOf" srcId="{66B49A1C-34EC-41DA-BA28-C4B2E1E466F0}" destId="{4E39F1B4-E783-466F-A817-8E0B708956DE}" srcOrd="0" destOrd="4" presId="urn:microsoft.com/office/officeart/2005/8/layout/vList2"/>
    <dgm:cxn modelId="{C7F6E899-B2D6-408E-8C43-8925D3AFF355}" type="presOf" srcId="{08EB7BC2-C0E6-4D2A-997E-DE34C2D20325}" destId="{4E39F1B4-E783-466F-A817-8E0B708956DE}" srcOrd="0" destOrd="3" presId="urn:microsoft.com/office/officeart/2005/8/layout/vList2"/>
    <dgm:cxn modelId="{C544C07F-1175-43A2-881B-7FD1357064E5}" srcId="{03DF932F-B725-410B-9916-D04B4F5B6F66}" destId="{70E4555F-2317-4953-9794-74D01F158F50}" srcOrd="1" destOrd="0" parTransId="{C3528C06-CEE8-4587-8016-EE2E97B6710A}" sibTransId="{8C9ECE2A-765B-4B47-9A6C-E0F97328486A}"/>
    <dgm:cxn modelId="{77CBD2A2-16D1-45E7-BE04-E3897F820C18}" type="presOf" srcId="{46561D13-33F8-4FF4-9775-6B1CEFA12B21}" destId="{4E39F1B4-E783-466F-A817-8E0B708956DE}" srcOrd="0" destOrd="1" presId="urn:microsoft.com/office/officeart/2005/8/layout/vList2"/>
    <dgm:cxn modelId="{FB36AA91-DABD-493E-BB70-7193C2394A0B}" type="presOf" srcId="{DE0D614D-21D0-46E3-9A60-2A7E3C6463E6}" destId="{4E39F1B4-E783-466F-A817-8E0B708956DE}" srcOrd="0" destOrd="6" presId="urn:microsoft.com/office/officeart/2005/8/layout/vList2"/>
    <dgm:cxn modelId="{10EBEFDA-7A86-4787-9235-F6108B04FBAC}" srcId="{AC5819B3-790D-4113-89A2-9BC99B9A2C8A}" destId="{08EB7BC2-C0E6-4D2A-997E-DE34C2D20325}" srcOrd="3" destOrd="0" parTransId="{21D4B147-8BF4-4C03-9ABF-AD2BCEB63059}" sibTransId="{7A2EC9C5-27D7-4045-87DF-F967A9071CC0}"/>
    <dgm:cxn modelId="{3C5D83EA-3A20-4E61-AA37-046AF9D87C71}" type="presOf" srcId="{70E4555F-2317-4953-9794-74D01F158F50}" destId="{1E53FBDD-1144-4902-AFEF-7FB5F6D6BA19}" srcOrd="0" destOrd="1" presId="urn:microsoft.com/office/officeart/2005/8/layout/vList2"/>
    <dgm:cxn modelId="{DE87B2D2-B642-41A2-8B56-95DFA56CB474}" srcId="{AC5819B3-790D-4113-89A2-9BC99B9A2C8A}" destId="{66B49A1C-34EC-41DA-BA28-C4B2E1E466F0}" srcOrd="4" destOrd="0" parTransId="{0F60EC26-76B4-44BB-AE1A-AE20DF2070E2}" sibTransId="{154BE9D0-B058-4B7D-B1F5-DAFD57FE82A8}"/>
    <dgm:cxn modelId="{8FE549EF-8C53-4498-B529-46475264057C}" type="presOf" srcId="{51548FD4-9E08-41D5-A645-12B22304B18A}" destId="{4E39F1B4-E783-466F-A817-8E0B708956DE}" srcOrd="0" destOrd="2" presId="urn:microsoft.com/office/officeart/2005/8/layout/vList2"/>
    <dgm:cxn modelId="{1443AC10-0FDF-475D-A5F2-039E858447F8}" srcId="{DF95BEB3-91FF-4E0B-8F0F-8426C2BD9762}" destId="{03DF932F-B725-410B-9916-D04B4F5B6F66}" srcOrd="1" destOrd="0" parTransId="{CDBFB1D4-998E-4512-A899-1142AAFB8090}" sibTransId="{A8975ACA-7891-4AA3-8A5F-D2C8F5A0066E}"/>
    <dgm:cxn modelId="{B070945B-CE17-4CCF-966F-E367C3682E65}" srcId="{03DF932F-B725-410B-9916-D04B4F5B6F66}" destId="{93590412-871F-44D4-AFA1-87B1E530A662}" srcOrd="2" destOrd="0" parTransId="{F241F4B6-413D-4BEA-BA3F-CBAD7ADE67E7}" sibTransId="{A2DEB069-5DAD-4C63-BBB1-E9CAC5D0BDB9}"/>
    <dgm:cxn modelId="{717DCF4B-4DDF-413E-A0C2-9FAFFB94AACA}" type="presParOf" srcId="{471710BF-DE4A-4DD6-BB46-BA2B406C64A6}" destId="{B2E2B397-85DB-4C64-A6BC-DE894DFBECDF}" srcOrd="0" destOrd="0" presId="urn:microsoft.com/office/officeart/2005/8/layout/vList2"/>
    <dgm:cxn modelId="{0F9F221C-E2A8-4543-8DEA-DCB7E6E52440}" type="presParOf" srcId="{471710BF-DE4A-4DD6-BB46-BA2B406C64A6}" destId="{4E39F1B4-E783-466F-A817-8E0B708956DE}" srcOrd="1" destOrd="0" presId="urn:microsoft.com/office/officeart/2005/8/layout/vList2"/>
    <dgm:cxn modelId="{E6CE941E-18F7-4521-BCD2-F3B9102BA4D6}" type="presParOf" srcId="{471710BF-DE4A-4DD6-BB46-BA2B406C64A6}" destId="{89910794-B238-4907-BC38-AD6B0BB56867}" srcOrd="2" destOrd="0" presId="urn:microsoft.com/office/officeart/2005/8/layout/vList2"/>
    <dgm:cxn modelId="{69B04416-BFD4-4073-8944-ACFD2851AB2A}" type="presParOf" srcId="{471710BF-DE4A-4DD6-BB46-BA2B406C64A6}" destId="{1E53FBDD-1144-4902-AFEF-7FB5F6D6BA1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SPTB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X="22279" custLinFactNeighborX="100000" custLinFactNeighborY="1124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D49513A5-1729-43FB-8579-C975D034EE91}" type="presOf" srcId="{D97D363F-6500-41AA-9BAE-42A7C9AC1D6D}" destId="{BADEC352-70B6-41D8-B985-93FB20664EAA}" srcOrd="0" destOrd="0" presId="urn:microsoft.com/office/officeart/2005/8/layout/list1"/>
    <dgm:cxn modelId="{603841E7-D346-4AF0-A94B-16D693F466C1}" type="presOf" srcId="{D97D363F-6500-41AA-9BAE-42A7C9AC1D6D}" destId="{554918E7-3FD1-46CC-B00B-34E4853DFAD7}" srcOrd="1" destOrd="0" presId="urn:microsoft.com/office/officeart/2005/8/layout/list1"/>
    <dgm:cxn modelId="{8D922555-5F57-4336-B52E-37EAD7EEE352}" type="presOf" srcId="{B12E120F-D64F-4AEB-9E86-1A30209F9EF4}" destId="{9B8C720C-F75A-4E2A-9E80-5A1055F7B823}" srcOrd="0" destOrd="0" presId="urn:microsoft.com/office/officeart/2005/8/layout/list1"/>
    <dgm:cxn modelId="{4EB9B25A-69ED-45E5-A223-4AE1423B4146}" type="presOf" srcId="{3DA80B08-70AA-4DC9-A514-813A37D616A2}" destId="{3A0D1B5D-B96B-472D-BBBA-0E667CDE40AE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D2039042-4EAF-4EAD-A090-0C53B4C2C7C6}" type="presParOf" srcId="{3A0D1B5D-B96B-472D-BBBA-0E667CDE40AE}" destId="{C3C7BFEA-A9FD-4770-A0ED-2E91CD32A334}" srcOrd="0" destOrd="0" presId="urn:microsoft.com/office/officeart/2005/8/layout/list1"/>
    <dgm:cxn modelId="{ACE6B8F4-D637-4C6C-B2E5-844777C1A308}" type="presParOf" srcId="{C3C7BFEA-A9FD-4770-A0ED-2E91CD32A334}" destId="{BADEC352-70B6-41D8-B985-93FB20664EAA}" srcOrd="0" destOrd="0" presId="urn:microsoft.com/office/officeart/2005/8/layout/list1"/>
    <dgm:cxn modelId="{DCD95A77-B97C-43C2-ADA3-8E96954F6F10}" type="presParOf" srcId="{C3C7BFEA-A9FD-4770-A0ED-2E91CD32A334}" destId="{554918E7-3FD1-46CC-B00B-34E4853DFAD7}" srcOrd="1" destOrd="0" presId="urn:microsoft.com/office/officeart/2005/8/layout/list1"/>
    <dgm:cxn modelId="{50FB25C1-8724-4402-A638-E41BCFB264F3}" type="presParOf" srcId="{3A0D1B5D-B96B-472D-BBBA-0E667CDE40AE}" destId="{7671F3F9-118F-47D9-8FA3-E5CBBAEC8A40}" srcOrd="1" destOrd="0" presId="urn:microsoft.com/office/officeart/2005/8/layout/list1"/>
    <dgm:cxn modelId="{C6F3BD96-C0E4-4231-833B-ED2AD4F6A16C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Format Kwitansi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X="22279" custLinFactNeighborX="100000" custLinFactNeighborY="1124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BB5D06D-F4D4-4B72-B9E5-F54C9D83FB7E}" type="presOf" srcId="{B12E120F-D64F-4AEB-9E86-1A30209F9EF4}" destId="{9B8C720C-F75A-4E2A-9E80-5A1055F7B823}" srcOrd="0" destOrd="0" presId="urn:microsoft.com/office/officeart/2005/8/layout/list1"/>
    <dgm:cxn modelId="{E63B0478-BDDC-4951-944E-F3220AFC25A0}" type="presOf" srcId="{D97D363F-6500-41AA-9BAE-42A7C9AC1D6D}" destId="{554918E7-3FD1-46CC-B00B-34E4853DFAD7}" srcOrd="1" destOrd="0" presId="urn:microsoft.com/office/officeart/2005/8/layout/list1"/>
    <dgm:cxn modelId="{A490CC41-BDD3-42A4-84B6-3D08261BBA5F}" type="presOf" srcId="{D97D363F-6500-41AA-9BAE-42A7C9AC1D6D}" destId="{BADEC352-70B6-41D8-B985-93FB20664EAA}" srcOrd="0" destOrd="0" presId="urn:microsoft.com/office/officeart/2005/8/layout/list1"/>
    <dgm:cxn modelId="{A305ACAD-7910-437B-830F-F24635A282BC}" type="presOf" srcId="{3DA80B08-70AA-4DC9-A514-813A37D616A2}" destId="{3A0D1B5D-B96B-472D-BBBA-0E667CDE40AE}" srcOrd="0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6EF39D13-3224-45D2-87CD-9405B7109828}" type="presParOf" srcId="{3A0D1B5D-B96B-472D-BBBA-0E667CDE40AE}" destId="{C3C7BFEA-A9FD-4770-A0ED-2E91CD32A334}" srcOrd="0" destOrd="0" presId="urn:microsoft.com/office/officeart/2005/8/layout/list1"/>
    <dgm:cxn modelId="{29D17D05-26EB-45AA-9EA5-A7F16A41A07C}" type="presParOf" srcId="{C3C7BFEA-A9FD-4770-A0ED-2E91CD32A334}" destId="{BADEC352-70B6-41D8-B985-93FB20664EAA}" srcOrd="0" destOrd="0" presId="urn:microsoft.com/office/officeart/2005/8/layout/list1"/>
    <dgm:cxn modelId="{8B7DBBE9-C7BE-47E4-BD7F-86C123E99760}" type="presParOf" srcId="{C3C7BFEA-A9FD-4770-A0ED-2E91CD32A334}" destId="{554918E7-3FD1-46CC-B00B-34E4853DFAD7}" srcOrd="1" destOrd="0" presId="urn:microsoft.com/office/officeart/2005/8/layout/list1"/>
    <dgm:cxn modelId="{E8B0DA3B-CC35-479B-BA27-2413D5BBA8FB}" type="presParOf" srcId="{3A0D1B5D-B96B-472D-BBBA-0E667CDE40AE}" destId="{7671F3F9-118F-47D9-8FA3-E5CBBAEC8A40}" srcOrd="1" destOrd="0" presId="urn:microsoft.com/office/officeart/2005/8/layout/list1"/>
    <dgm:cxn modelId="{36667DA3-D15C-4AA4-94D8-2E79531C19E5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0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Format Lampiran Bukti Pungut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X="22279" custLinFactNeighborX="100000" custLinFactNeighborY="11247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2DA299C9-29EC-4C41-B327-91E666325FF8}" type="presOf" srcId="{B12E120F-D64F-4AEB-9E86-1A30209F9EF4}" destId="{9B8C720C-F75A-4E2A-9E80-5A1055F7B823}" srcOrd="0" destOrd="0" presId="urn:microsoft.com/office/officeart/2005/8/layout/list1"/>
    <dgm:cxn modelId="{82C865FB-789F-4A83-B92E-20266F72001C}" type="presOf" srcId="{3DA80B08-70AA-4DC9-A514-813A37D616A2}" destId="{3A0D1B5D-B96B-472D-BBBA-0E667CDE40AE}" srcOrd="0" destOrd="0" presId="urn:microsoft.com/office/officeart/2005/8/layout/list1"/>
    <dgm:cxn modelId="{FC8F325D-C728-4543-9844-2872CB2E36CC}" type="presOf" srcId="{D97D363F-6500-41AA-9BAE-42A7C9AC1D6D}" destId="{BADEC352-70B6-41D8-B985-93FB20664EAA}" srcOrd="0" destOrd="0" presId="urn:microsoft.com/office/officeart/2005/8/layout/list1"/>
    <dgm:cxn modelId="{5CD6408B-36E8-40C3-AA31-24ABDB8DADD0}" type="presOf" srcId="{D97D363F-6500-41AA-9BAE-42A7C9AC1D6D}" destId="{554918E7-3FD1-46CC-B00B-34E4853DFAD7}" srcOrd="1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E7B7586B-F094-4907-B640-3DD514B6C328}" type="presParOf" srcId="{3A0D1B5D-B96B-472D-BBBA-0E667CDE40AE}" destId="{C3C7BFEA-A9FD-4770-A0ED-2E91CD32A334}" srcOrd="0" destOrd="0" presId="urn:microsoft.com/office/officeart/2005/8/layout/list1"/>
    <dgm:cxn modelId="{8D47C427-29A6-48D7-AE03-893E67763207}" type="presParOf" srcId="{C3C7BFEA-A9FD-4770-A0ED-2E91CD32A334}" destId="{BADEC352-70B6-41D8-B985-93FB20664EAA}" srcOrd="0" destOrd="0" presId="urn:microsoft.com/office/officeart/2005/8/layout/list1"/>
    <dgm:cxn modelId="{8F967B34-E1EE-4D62-8934-A415A8A12EA3}" type="presParOf" srcId="{C3C7BFEA-A9FD-4770-A0ED-2E91CD32A334}" destId="{554918E7-3FD1-46CC-B00B-34E4853DFAD7}" srcOrd="1" destOrd="0" presId="urn:microsoft.com/office/officeart/2005/8/layout/list1"/>
    <dgm:cxn modelId="{E2CF3398-1AFC-4E86-9F6F-96AF6C367AEB}" type="presParOf" srcId="{3A0D1B5D-B96B-472D-BBBA-0E667CDE40AE}" destId="{7671F3F9-118F-47D9-8FA3-E5CBBAEC8A40}" srcOrd="1" destOrd="0" presId="urn:microsoft.com/office/officeart/2005/8/layout/list1"/>
    <dgm:cxn modelId="{14EEE408-33B3-4AAA-9286-03CAED02486E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1C3C9A6-0C49-42B8-880C-64E9E54B1072}" type="doc">
      <dgm:prSet loTypeId="urn:microsoft.com/office/officeart/2005/8/layout/hProcess4" loCatId="process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id-ID"/>
        </a:p>
      </dgm:t>
    </dgm:pt>
    <dgm:pt modelId="{A2FDABCB-2148-40CE-B72B-51C5952D1531}">
      <dgm:prSet phldrT="[Text]"/>
      <dgm:spPr/>
      <dgm:t>
        <a:bodyPr/>
        <a:lstStyle/>
        <a:p>
          <a:r>
            <a:rPr lang="id-ID" dirty="0" smtClean="0"/>
            <a:t>Perencanaan</a:t>
          </a:r>
          <a:endParaRPr lang="id-ID" dirty="0"/>
        </a:p>
      </dgm:t>
    </dgm:pt>
    <dgm:pt modelId="{982FD8B1-B62C-4290-A8F1-3C084FDECE22}" type="parTrans" cxnId="{4BDA60DA-E882-4F61-9283-288F63FDC43D}">
      <dgm:prSet/>
      <dgm:spPr/>
      <dgm:t>
        <a:bodyPr/>
        <a:lstStyle/>
        <a:p>
          <a:endParaRPr lang="id-ID"/>
        </a:p>
      </dgm:t>
    </dgm:pt>
    <dgm:pt modelId="{6154600B-D99C-4B0E-8C02-ECAA07AB5BBC}" type="sibTrans" cxnId="{4BDA60DA-E882-4F61-9283-288F63FDC43D}">
      <dgm:prSet/>
      <dgm:spPr/>
      <dgm:t>
        <a:bodyPr/>
        <a:lstStyle/>
        <a:p>
          <a:endParaRPr lang="id-ID"/>
        </a:p>
      </dgm:t>
    </dgm:pt>
    <dgm:pt modelId="{6E359C2D-E682-4236-B1EA-B48466AF313B}">
      <dgm:prSet phldrT="[Text]"/>
      <dgm:spPr/>
      <dgm:t>
        <a:bodyPr/>
        <a:lstStyle/>
        <a:p>
          <a:r>
            <a:rPr lang="id-ID" dirty="0" smtClean="0"/>
            <a:t>Proposal</a:t>
          </a:r>
          <a:endParaRPr lang="id-ID" dirty="0"/>
        </a:p>
      </dgm:t>
    </dgm:pt>
    <dgm:pt modelId="{D0677D99-E2AE-42F6-AE43-7B9E14962F31}" type="parTrans" cxnId="{9DB29C25-BE0A-4E08-8680-DEB8FC95A338}">
      <dgm:prSet/>
      <dgm:spPr/>
      <dgm:t>
        <a:bodyPr/>
        <a:lstStyle/>
        <a:p>
          <a:endParaRPr lang="id-ID"/>
        </a:p>
      </dgm:t>
    </dgm:pt>
    <dgm:pt modelId="{A6865B02-9DA1-4A89-9217-8D050BAB2D91}" type="sibTrans" cxnId="{9DB29C25-BE0A-4E08-8680-DEB8FC95A338}">
      <dgm:prSet/>
      <dgm:spPr/>
      <dgm:t>
        <a:bodyPr/>
        <a:lstStyle/>
        <a:p>
          <a:endParaRPr lang="id-ID"/>
        </a:p>
      </dgm:t>
    </dgm:pt>
    <dgm:pt modelId="{4131EB2C-F56E-48A2-BAF2-A83673B517F3}">
      <dgm:prSet phldrT="[Text]"/>
      <dgm:spPr/>
      <dgm:t>
        <a:bodyPr/>
        <a:lstStyle/>
        <a:p>
          <a:r>
            <a:rPr lang="id-ID" dirty="0" smtClean="0"/>
            <a:t>RAB</a:t>
          </a:r>
          <a:endParaRPr lang="id-ID" dirty="0"/>
        </a:p>
      </dgm:t>
    </dgm:pt>
    <dgm:pt modelId="{C69AE675-129B-45FF-B863-C0440EE9E5EF}" type="parTrans" cxnId="{AF516672-00C3-4456-A388-5C7875AA0552}">
      <dgm:prSet/>
      <dgm:spPr/>
      <dgm:t>
        <a:bodyPr/>
        <a:lstStyle/>
        <a:p>
          <a:endParaRPr lang="id-ID"/>
        </a:p>
      </dgm:t>
    </dgm:pt>
    <dgm:pt modelId="{7B721185-6CD0-466B-B0C7-83A14684614A}" type="sibTrans" cxnId="{AF516672-00C3-4456-A388-5C7875AA0552}">
      <dgm:prSet/>
      <dgm:spPr/>
      <dgm:t>
        <a:bodyPr/>
        <a:lstStyle/>
        <a:p>
          <a:endParaRPr lang="id-ID"/>
        </a:p>
      </dgm:t>
    </dgm:pt>
    <dgm:pt modelId="{5A563077-1E76-4A57-B72E-AF3FBABA8527}">
      <dgm:prSet phldrT="[Text]"/>
      <dgm:spPr/>
      <dgm:t>
        <a:bodyPr/>
        <a:lstStyle/>
        <a:p>
          <a:r>
            <a:rPr lang="id-ID" dirty="0" smtClean="0"/>
            <a:t>Pelaksanaan</a:t>
          </a:r>
          <a:endParaRPr lang="id-ID" dirty="0"/>
        </a:p>
      </dgm:t>
    </dgm:pt>
    <dgm:pt modelId="{1138C20C-60A1-4745-8141-57711AE8A29E}" type="parTrans" cxnId="{3C4C757B-52F3-4EEA-877D-3E448494F114}">
      <dgm:prSet/>
      <dgm:spPr/>
      <dgm:t>
        <a:bodyPr/>
        <a:lstStyle/>
        <a:p>
          <a:endParaRPr lang="id-ID"/>
        </a:p>
      </dgm:t>
    </dgm:pt>
    <dgm:pt modelId="{E52C6782-D1C9-46F3-8DC5-4A0B97CC4863}" type="sibTrans" cxnId="{3C4C757B-52F3-4EEA-877D-3E448494F114}">
      <dgm:prSet/>
      <dgm:spPr/>
      <dgm:t>
        <a:bodyPr/>
        <a:lstStyle/>
        <a:p>
          <a:endParaRPr lang="id-ID"/>
        </a:p>
      </dgm:t>
    </dgm:pt>
    <dgm:pt modelId="{FA5CB235-9556-4A5D-98A7-739C55D4EAA0}">
      <dgm:prSet phldrT="[Text]"/>
      <dgm:spPr/>
      <dgm:t>
        <a:bodyPr/>
        <a:lstStyle/>
        <a:p>
          <a:r>
            <a:rPr lang="id-ID" dirty="0" smtClean="0"/>
            <a:t>Honor</a:t>
          </a:r>
          <a:endParaRPr lang="id-ID" dirty="0"/>
        </a:p>
      </dgm:t>
    </dgm:pt>
    <dgm:pt modelId="{AD1CAC94-059E-42A8-B3AF-6DBC3831DD35}" type="parTrans" cxnId="{7D19CD5B-C98A-4E6C-913E-420E69BB6D60}">
      <dgm:prSet/>
      <dgm:spPr/>
      <dgm:t>
        <a:bodyPr/>
        <a:lstStyle/>
        <a:p>
          <a:endParaRPr lang="id-ID"/>
        </a:p>
      </dgm:t>
    </dgm:pt>
    <dgm:pt modelId="{113D1CBF-BD31-4812-AE9A-128DC2ACEE82}" type="sibTrans" cxnId="{7D19CD5B-C98A-4E6C-913E-420E69BB6D60}">
      <dgm:prSet/>
      <dgm:spPr/>
      <dgm:t>
        <a:bodyPr/>
        <a:lstStyle/>
        <a:p>
          <a:endParaRPr lang="id-ID"/>
        </a:p>
      </dgm:t>
    </dgm:pt>
    <dgm:pt modelId="{7692D0D8-A6D2-47C6-B08A-2A2FC7F8B218}">
      <dgm:prSet phldrT="[Text]"/>
      <dgm:spPr/>
      <dgm:t>
        <a:bodyPr/>
        <a:lstStyle/>
        <a:p>
          <a:r>
            <a:rPr lang="id-ID" dirty="0" smtClean="0"/>
            <a:t>Bahan</a:t>
          </a:r>
          <a:endParaRPr lang="id-ID" dirty="0"/>
        </a:p>
      </dgm:t>
    </dgm:pt>
    <dgm:pt modelId="{1595D972-195B-4048-A8EE-1BDA584A3525}" type="parTrans" cxnId="{CBC5B7F6-2AB2-402B-B21E-56403CC91131}">
      <dgm:prSet/>
      <dgm:spPr/>
      <dgm:t>
        <a:bodyPr/>
        <a:lstStyle/>
        <a:p>
          <a:endParaRPr lang="id-ID"/>
        </a:p>
      </dgm:t>
    </dgm:pt>
    <dgm:pt modelId="{B3862161-4AAA-4F81-9A1A-0BB13A68E033}" type="sibTrans" cxnId="{CBC5B7F6-2AB2-402B-B21E-56403CC91131}">
      <dgm:prSet/>
      <dgm:spPr/>
      <dgm:t>
        <a:bodyPr/>
        <a:lstStyle/>
        <a:p>
          <a:endParaRPr lang="id-ID"/>
        </a:p>
      </dgm:t>
    </dgm:pt>
    <dgm:pt modelId="{F0B05ACB-BCC9-4B2F-9658-0198D55E76E1}">
      <dgm:prSet phldrT="[Text]"/>
      <dgm:spPr/>
      <dgm:t>
        <a:bodyPr/>
        <a:lstStyle/>
        <a:p>
          <a:r>
            <a:rPr lang="id-ID" dirty="0" smtClean="0"/>
            <a:t>Pelaporan</a:t>
          </a:r>
          <a:endParaRPr lang="id-ID" dirty="0"/>
        </a:p>
      </dgm:t>
    </dgm:pt>
    <dgm:pt modelId="{7E2DA263-C495-44EA-8AFB-E48A32EDDDE5}" type="parTrans" cxnId="{313FF769-7558-4345-AF5E-7D4398432008}">
      <dgm:prSet/>
      <dgm:spPr/>
      <dgm:t>
        <a:bodyPr/>
        <a:lstStyle/>
        <a:p>
          <a:endParaRPr lang="id-ID"/>
        </a:p>
      </dgm:t>
    </dgm:pt>
    <dgm:pt modelId="{F63DADE6-267E-46E5-9D67-5BCDDF348379}" type="sibTrans" cxnId="{313FF769-7558-4345-AF5E-7D4398432008}">
      <dgm:prSet/>
      <dgm:spPr/>
      <dgm:t>
        <a:bodyPr/>
        <a:lstStyle/>
        <a:p>
          <a:endParaRPr lang="id-ID"/>
        </a:p>
      </dgm:t>
    </dgm:pt>
    <dgm:pt modelId="{50E292E9-B3EF-4E2A-88C7-0F3E24861FAE}">
      <dgm:prSet phldrT="[Text]"/>
      <dgm:spPr/>
      <dgm:t>
        <a:bodyPr/>
        <a:lstStyle/>
        <a:p>
          <a:r>
            <a:rPr lang="id-ID" dirty="0" smtClean="0"/>
            <a:t>Laporan Realisasi </a:t>
          </a:r>
          <a:endParaRPr lang="id-ID" dirty="0"/>
        </a:p>
      </dgm:t>
    </dgm:pt>
    <dgm:pt modelId="{FE536BFA-1C75-429E-A887-540D68A6AF92}" type="parTrans" cxnId="{A1B0A861-ECCE-40A1-9851-C7909D0D99DD}">
      <dgm:prSet/>
      <dgm:spPr/>
      <dgm:t>
        <a:bodyPr/>
        <a:lstStyle/>
        <a:p>
          <a:endParaRPr lang="id-ID"/>
        </a:p>
      </dgm:t>
    </dgm:pt>
    <dgm:pt modelId="{0AE8E753-A5B6-485C-8740-2FB0B6586D11}" type="sibTrans" cxnId="{A1B0A861-ECCE-40A1-9851-C7909D0D99DD}">
      <dgm:prSet/>
      <dgm:spPr/>
      <dgm:t>
        <a:bodyPr/>
        <a:lstStyle/>
        <a:p>
          <a:endParaRPr lang="id-ID"/>
        </a:p>
      </dgm:t>
    </dgm:pt>
    <dgm:pt modelId="{5FC2F7E7-1EF8-4266-9FF3-57BAE7DBF9D1}">
      <dgm:prSet phldrT="[Text]"/>
      <dgm:spPr/>
      <dgm:t>
        <a:bodyPr/>
        <a:lstStyle/>
        <a:p>
          <a:r>
            <a:rPr lang="id-ID" dirty="0" smtClean="0"/>
            <a:t>Laporan Pajak</a:t>
          </a:r>
          <a:endParaRPr lang="id-ID" dirty="0"/>
        </a:p>
      </dgm:t>
    </dgm:pt>
    <dgm:pt modelId="{5C96E56D-C4D3-4F2B-8ED6-2582F0D1ED10}" type="parTrans" cxnId="{699590C7-82B3-46B9-A04E-2AA9CFB376A4}">
      <dgm:prSet/>
      <dgm:spPr/>
      <dgm:t>
        <a:bodyPr/>
        <a:lstStyle/>
        <a:p>
          <a:endParaRPr lang="id-ID"/>
        </a:p>
      </dgm:t>
    </dgm:pt>
    <dgm:pt modelId="{E8A4E087-B9F7-47EB-8986-F3E86A365C8E}" type="sibTrans" cxnId="{699590C7-82B3-46B9-A04E-2AA9CFB376A4}">
      <dgm:prSet/>
      <dgm:spPr/>
      <dgm:t>
        <a:bodyPr/>
        <a:lstStyle/>
        <a:p>
          <a:endParaRPr lang="id-ID"/>
        </a:p>
      </dgm:t>
    </dgm:pt>
    <dgm:pt modelId="{E5BC4C7D-129A-4FFB-92EA-C5F9E95C74C3}">
      <dgm:prSet phldrT="[Text]"/>
      <dgm:spPr/>
      <dgm:t>
        <a:bodyPr/>
        <a:lstStyle/>
        <a:p>
          <a:r>
            <a:rPr lang="id-ID" dirty="0" smtClean="0"/>
            <a:t>Perjalanan</a:t>
          </a:r>
          <a:endParaRPr lang="id-ID" dirty="0"/>
        </a:p>
      </dgm:t>
    </dgm:pt>
    <dgm:pt modelId="{4C851B8E-C978-4228-B7BC-5F205B890FD7}" type="parTrans" cxnId="{70311BE4-D9E3-438F-9C6E-E2CFD6A87D19}">
      <dgm:prSet/>
      <dgm:spPr/>
      <dgm:t>
        <a:bodyPr/>
        <a:lstStyle/>
        <a:p>
          <a:endParaRPr lang="id-ID"/>
        </a:p>
      </dgm:t>
    </dgm:pt>
    <dgm:pt modelId="{55233418-D144-41FC-97FD-A91E11D54982}" type="sibTrans" cxnId="{70311BE4-D9E3-438F-9C6E-E2CFD6A87D19}">
      <dgm:prSet/>
      <dgm:spPr/>
      <dgm:t>
        <a:bodyPr/>
        <a:lstStyle/>
        <a:p>
          <a:endParaRPr lang="id-ID"/>
        </a:p>
      </dgm:t>
    </dgm:pt>
    <dgm:pt modelId="{17A145F5-0C2A-43CC-B094-67338E0B73C7}">
      <dgm:prSet phldrT="[Text]"/>
      <dgm:spPr/>
      <dgm:t>
        <a:bodyPr/>
        <a:lstStyle/>
        <a:p>
          <a:r>
            <a:rPr lang="id-ID" dirty="0" smtClean="0"/>
            <a:t>Operasional lainnya</a:t>
          </a:r>
          <a:endParaRPr lang="id-ID" dirty="0"/>
        </a:p>
      </dgm:t>
    </dgm:pt>
    <dgm:pt modelId="{F35BCDDC-340E-4735-A6D4-DFF1A48CAE47}" type="parTrans" cxnId="{72E0C188-BFC3-4742-88EA-0BC91ABD946D}">
      <dgm:prSet/>
      <dgm:spPr/>
      <dgm:t>
        <a:bodyPr/>
        <a:lstStyle/>
        <a:p>
          <a:endParaRPr lang="id-ID"/>
        </a:p>
      </dgm:t>
    </dgm:pt>
    <dgm:pt modelId="{51453AC4-7875-461D-B43C-B169748044C9}" type="sibTrans" cxnId="{72E0C188-BFC3-4742-88EA-0BC91ABD946D}">
      <dgm:prSet/>
      <dgm:spPr/>
      <dgm:t>
        <a:bodyPr/>
        <a:lstStyle/>
        <a:p>
          <a:endParaRPr lang="id-ID"/>
        </a:p>
      </dgm:t>
    </dgm:pt>
    <dgm:pt modelId="{115B96E8-3D27-4C04-9781-DA546583942B}" type="pres">
      <dgm:prSet presAssocID="{81C3C9A6-0C49-42B8-880C-64E9E54B107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BA35D049-6249-4FAD-B1BB-F51D83CBE66A}" type="pres">
      <dgm:prSet presAssocID="{81C3C9A6-0C49-42B8-880C-64E9E54B1072}" presName="tSp" presStyleCnt="0"/>
      <dgm:spPr/>
    </dgm:pt>
    <dgm:pt modelId="{E6FC4F14-85A7-4C49-90BD-9867F482F515}" type="pres">
      <dgm:prSet presAssocID="{81C3C9A6-0C49-42B8-880C-64E9E54B1072}" presName="bSp" presStyleCnt="0"/>
      <dgm:spPr/>
    </dgm:pt>
    <dgm:pt modelId="{B2A6CA91-2D28-4BDC-BE6F-86B6C32A8167}" type="pres">
      <dgm:prSet presAssocID="{81C3C9A6-0C49-42B8-880C-64E9E54B1072}" presName="process" presStyleCnt="0"/>
      <dgm:spPr/>
    </dgm:pt>
    <dgm:pt modelId="{A3409574-422A-42B6-AA26-924FCF711636}" type="pres">
      <dgm:prSet presAssocID="{A2FDABCB-2148-40CE-B72B-51C5952D1531}" presName="composite1" presStyleCnt="0"/>
      <dgm:spPr/>
    </dgm:pt>
    <dgm:pt modelId="{D3AF9349-FB37-495D-ACB2-69313A29ACAB}" type="pres">
      <dgm:prSet presAssocID="{A2FDABCB-2148-40CE-B72B-51C5952D1531}" presName="dummyNode1" presStyleLbl="node1" presStyleIdx="0" presStyleCnt="3"/>
      <dgm:spPr/>
    </dgm:pt>
    <dgm:pt modelId="{9C2112DE-C887-400B-84C6-9C152DAFD048}" type="pres">
      <dgm:prSet presAssocID="{A2FDABCB-2148-40CE-B72B-51C5952D1531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ADB53C9-7C1F-4C99-BC5A-40F7C49DF56F}" type="pres">
      <dgm:prSet presAssocID="{A2FDABCB-2148-40CE-B72B-51C5952D1531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28AC59A-E745-4DEB-88A9-B75A8ED1D557}" type="pres">
      <dgm:prSet presAssocID="{A2FDABCB-2148-40CE-B72B-51C5952D1531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6B1DDAB-3549-4181-BB3D-B37143D32821}" type="pres">
      <dgm:prSet presAssocID="{A2FDABCB-2148-40CE-B72B-51C5952D1531}" presName="connSite1" presStyleCnt="0"/>
      <dgm:spPr/>
    </dgm:pt>
    <dgm:pt modelId="{F4EEA9F8-5A3A-4B56-AF50-54F91A30E20D}" type="pres">
      <dgm:prSet presAssocID="{6154600B-D99C-4B0E-8C02-ECAA07AB5BBC}" presName="Name9" presStyleLbl="sibTrans2D1" presStyleIdx="0" presStyleCnt="2" custLinFactNeighborY="-12021"/>
      <dgm:spPr/>
      <dgm:t>
        <a:bodyPr/>
        <a:lstStyle/>
        <a:p>
          <a:endParaRPr lang="id-ID"/>
        </a:p>
      </dgm:t>
    </dgm:pt>
    <dgm:pt modelId="{4CB3361B-4EC3-4682-8782-CA7B1B5A5F25}" type="pres">
      <dgm:prSet presAssocID="{5A563077-1E76-4A57-B72E-AF3FBABA8527}" presName="composite2" presStyleCnt="0"/>
      <dgm:spPr/>
    </dgm:pt>
    <dgm:pt modelId="{F3382AA9-9A11-4CAA-A6A7-D90B11DAD4C8}" type="pres">
      <dgm:prSet presAssocID="{5A563077-1E76-4A57-B72E-AF3FBABA8527}" presName="dummyNode2" presStyleLbl="node1" presStyleIdx="0" presStyleCnt="3"/>
      <dgm:spPr/>
    </dgm:pt>
    <dgm:pt modelId="{C1913D09-2F83-4BC7-AE7D-C7508C23C1C2}" type="pres">
      <dgm:prSet presAssocID="{5A563077-1E76-4A57-B72E-AF3FBABA8527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8CD8359-41F1-4820-B311-9CE44FBF3B74}" type="pres">
      <dgm:prSet presAssocID="{5A563077-1E76-4A57-B72E-AF3FBABA852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02AF3D4-77DE-4D2C-8DA5-E0871C946BBA}" type="pres">
      <dgm:prSet presAssocID="{5A563077-1E76-4A57-B72E-AF3FBABA8527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88221F3-8DD5-4054-BDCD-AD93767939A9}" type="pres">
      <dgm:prSet presAssocID="{5A563077-1E76-4A57-B72E-AF3FBABA8527}" presName="connSite2" presStyleCnt="0"/>
      <dgm:spPr/>
    </dgm:pt>
    <dgm:pt modelId="{FA0EAE8E-511D-4284-B4E6-13FF1675CF3F}" type="pres">
      <dgm:prSet presAssocID="{E52C6782-D1C9-46F3-8DC5-4A0B97CC4863}" presName="Name18" presStyleLbl="sibTrans2D1" presStyleIdx="1" presStyleCnt="2" custLinFactNeighborY="10469"/>
      <dgm:spPr/>
      <dgm:t>
        <a:bodyPr/>
        <a:lstStyle/>
        <a:p>
          <a:endParaRPr lang="id-ID"/>
        </a:p>
      </dgm:t>
    </dgm:pt>
    <dgm:pt modelId="{882E141F-3724-4E92-A69E-8C0B0D662BC8}" type="pres">
      <dgm:prSet presAssocID="{F0B05ACB-BCC9-4B2F-9658-0198D55E76E1}" presName="composite1" presStyleCnt="0"/>
      <dgm:spPr/>
    </dgm:pt>
    <dgm:pt modelId="{E429E10A-4228-4C12-918F-6CAC1A9303AA}" type="pres">
      <dgm:prSet presAssocID="{F0B05ACB-BCC9-4B2F-9658-0198D55E76E1}" presName="dummyNode1" presStyleLbl="node1" presStyleIdx="1" presStyleCnt="3"/>
      <dgm:spPr/>
    </dgm:pt>
    <dgm:pt modelId="{92E389AD-8E8C-450E-BFBD-BDE0368734B1}" type="pres">
      <dgm:prSet presAssocID="{F0B05ACB-BCC9-4B2F-9658-0198D55E76E1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344E314-AC68-4BF0-8DAF-1082DF6F3D38}" type="pres">
      <dgm:prSet presAssocID="{F0B05ACB-BCC9-4B2F-9658-0198D55E76E1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44C24A1-A16F-4569-B739-822EE6BF497C}" type="pres">
      <dgm:prSet presAssocID="{F0B05ACB-BCC9-4B2F-9658-0198D55E76E1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85A8A4F-B1EA-474E-AC60-AF48688EB221}" type="pres">
      <dgm:prSet presAssocID="{F0B05ACB-BCC9-4B2F-9658-0198D55E76E1}" presName="connSite1" presStyleCnt="0"/>
      <dgm:spPr/>
    </dgm:pt>
  </dgm:ptLst>
  <dgm:cxnLst>
    <dgm:cxn modelId="{074F2F27-7AF9-4856-B0F0-A3F3BDAEA716}" type="presOf" srcId="{6E359C2D-E682-4236-B1EA-B48466AF313B}" destId="{9C2112DE-C887-400B-84C6-9C152DAFD048}" srcOrd="0" destOrd="0" presId="urn:microsoft.com/office/officeart/2005/8/layout/hProcess4"/>
    <dgm:cxn modelId="{A1B0A861-ECCE-40A1-9851-C7909D0D99DD}" srcId="{F0B05ACB-BCC9-4B2F-9658-0198D55E76E1}" destId="{50E292E9-B3EF-4E2A-88C7-0F3E24861FAE}" srcOrd="0" destOrd="0" parTransId="{FE536BFA-1C75-429E-A887-540D68A6AF92}" sibTransId="{0AE8E753-A5B6-485C-8740-2FB0B6586D11}"/>
    <dgm:cxn modelId="{699590C7-82B3-46B9-A04E-2AA9CFB376A4}" srcId="{F0B05ACB-BCC9-4B2F-9658-0198D55E76E1}" destId="{5FC2F7E7-1EF8-4266-9FF3-57BAE7DBF9D1}" srcOrd="1" destOrd="0" parTransId="{5C96E56D-C4D3-4F2B-8ED6-2582F0D1ED10}" sibTransId="{E8A4E087-B9F7-47EB-8986-F3E86A365C8E}"/>
    <dgm:cxn modelId="{25BAB400-CCAF-4152-AD0B-C6B0AB98416C}" type="presOf" srcId="{7692D0D8-A6D2-47C6-B08A-2A2FC7F8B218}" destId="{C1913D09-2F83-4BC7-AE7D-C7508C23C1C2}" srcOrd="0" destOrd="1" presId="urn:microsoft.com/office/officeart/2005/8/layout/hProcess4"/>
    <dgm:cxn modelId="{7A062BE0-BEAA-47D0-A269-122A7AAB0CE2}" type="presOf" srcId="{E5BC4C7D-129A-4FFB-92EA-C5F9E95C74C3}" destId="{C1913D09-2F83-4BC7-AE7D-C7508C23C1C2}" srcOrd="0" destOrd="2" presId="urn:microsoft.com/office/officeart/2005/8/layout/hProcess4"/>
    <dgm:cxn modelId="{70311BE4-D9E3-438F-9C6E-E2CFD6A87D19}" srcId="{5A563077-1E76-4A57-B72E-AF3FBABA8527}" destId="{E5BC4C7D-129A-4FFB-92EA-C5F9E95C74C3}" srcOrd="2" destOrd="0" parTransId="{4C851B8E-C978-4228-B7BC-5F205B890FD7}" sibTransId="{55233418-D144-41FC-97FD-A91E11D54982}"/>
    <dgm:cxn modelId="{8E17717D-F387-4631-A367-6006D97075E3}" type="presOf" srcId="{5A563077-1E76-4A57-B72E-AF3FBABA8527}" destId="{D02AF3D4-77DE-4D2C-8DA5-E0871C946BBA}" srcOrd="0" destOrd="0" presId="urn:microsoft.com/office/officeart/2005/8/layout/hProcess4"/>
    <dgm:cxn modelId="{E67C8CE9-3937-40C3-8D28-EA56879F273B}" type="presOf" srcId="{50E292E9-B3EF-4E2A-88C7-0F3E24861FAE}" destId="{92E389AD-8E8C-450E-BFBD-BDE0368734B1}" srcOrd="0" destOrd="0" presId="urn:microsoft.com/office/officeart/2005/8/layout/hProcess4"/>
    <dgm:cxn modelId="{21A45420-C9F6-4EC1-B6A7-1C3756425D8F}" type="presOf" srcId="{7692D0D8-A6D2-47C6-B08A-2A2FC7F8B218}" destId="{C8CD8359-41F1-4820-B311-9CE44FBF3B74}" srcOrd="1" destOrd="1" presId="urn:microsoft.com/office/officeart/2005/8/layout/hProcess4"/>
    <dgm:cxn modelId="{93016BA4-EB70-4FB7-A907-9348B68A97F2}" type="presOf" srcId="{4131EB2C-F56E-48A2-BAF2-A83673B517F3}" destId="{6ADB53C9-7C1F-4C99-BC5A-40F7C49DF56F}" srcOrd="1" destOrd="1" presId="urn:microsoft.com/office/officeart/2005/8/layout/hProcess4"/>
    <dgm:cxn modelId="{2081CFA9-5564-41A5-A8F4-84926B80003C}" type="presOf" srcId="{81C3C9A6-0C49-42B8-880C-64E9E54B1072}" destId="{115B96E8-3D27-4C04-9781-DA546583942B}" srcOrd="0" destOrd="0" presId="urn:microsoft.com/office/officeart/2005/8/layout/hProcess4"/>
    <dgm:cxn modelId="{72E0C188-BFC3-4742-88EA-0BC91ABD946D}" srcId="{5A563077-1E76-4A57-B72E-AF3FBABA8527}" destId="{17A145F5-0C2A-43CC-B094-67338E0B73C7}" srcOrd="3" destOrd="0" parTransId="{F35BCDDC-340E-4735-A6D4-DFF1A48CAE47}" sibTransId="{51453AC4-7875-461D-B43C-B169748044C9}"/>
    <dgm:cxn modelId="{E6A8D711-37A7-47E6-8FAD-4C6403EB21EA}" type="presOf" srcId="{FA5CB235-9556-4A5D-98A7-739C55D4EAA0}" destId="{C1913D09-2F83-4BC7-AE7D-C7508C23C1C2}" srcOrd="0" destOrd="0" presId="urn:microsoft.com/office/officeart/2005/8/layout/hProcess4"/>
    <dgm:cxn modelId="{CBC5B7F6-2AB2-402B-B21E-56403CC91131}" srcId="{5A563077-1E76-4A57-B72E-AF3FBABA8527}" destId="{7692D0D8-A6D2-47C6-B08A-2A2FC7F8B218}" srcOrd="1" destOrd="0" parTransId="{1595D972-195B-4048-A8EE-1BDA584A3525}" sibTransId="{B3862161-4AAA-4F81-9A1A-0BB13A68E033}"/>
    <dgm:cxn modelId="{AED109D8-E60D-418C-B8C8-48DD5AA32F8F}" type="presOf" srcId="{A2FDABCB-2148-40CE-B72B-51C5952D1531}" destId="{B28AC59A-E745-4DEB-88A9-B75A8ED1D557}" srcOrd="0" destOrd="0" presId="urn:microsoft.com/office/officeart/2005/8/layout/hProcess4"/>
    <dgm:cxn modelId="{53F69EB8-BC82-489D-8EC3-434197869AA3}" type="presOf" srcId="{6E359C2D-E682-4236-B1EA-B48466AF313B}" destId="{6ADB53C9-7C1F-4C99-BC5A-40F7C49DF56F}" srcOrd="1" destOrd="0" presId="urn:microsoft.com/office/officeart/2005/8/layout/hProcess4"/>
    <dgm:cxn modelId="{AF897B11-F7B1-426A-A7D5-2F74C241C0A0}" type="presOf" srcId="{17A145F5-0C2A-43CC-B094-67338E0B73C7}" destId="{C8CD8359-41F1-4820-B311-9CE44FBF3B74}" srcOrd="1" destOrd="3" presId="urn:microsoft.com/office/officeart/2005/8/layout/hProcess4"/>
    <dgm:cxn modelId="{E0D04899-0165-4F43-963A-CB70968C4785}" type="presOf" srcId="{17A145F5-0C2A-43CC-B094-67338E0B73C7}" destId="{C1913D09-2F83-4BC7-AE7D-C7508C23C1C2}" srcOrd="0" destOrd="3" presId="urn:microsoft.com/office/officeart/2005/8/layout/hProcess4"/>
    <dgm:cxn modelId="{034D31E2-060E-4430-9D60-BC49E475D93A}" type="presOf" srcId="{6154600B-D99C-4B0E-8C02-ECAA07AB5BBC}" destId="{F4EEA9F8-5A3A-4B56-AF50-54F91A30E20D}" srcOrd="0" destOrd="0" presId="urn:microsoft.com/office/officeart/2005/8/layout/hProcess4"/>
    <dgm:cxn modelId="{7D19CD5B-C98A-4E6C-913E-420E69BB6D60}" srcId="{5A563077-1E76-4A57-B72E-AF3FBABA8527}" destId="{FA5CB235-9556-4A5D-98A7-739C55D4EAA0}" srcOrd="0" destOrd="0" parTransId="{AD1CAC94-059E-42A8-B3AF-6DBC3831DD35}" sibTransId="{113D1CBF-BD31-4812-AE9A-128DC2ACEE82}"/>
    <dgm:cxn modelId="{31005056-5451-4DAC-AD4C-6F8F9134AC5D}" type="presOf" srcId="{E5BC4C7D-129A-4FFB-92EA-C5F9E95C74C3}" destId="{C8CD8359-41F1-4820-B311-9CE44FBF3B74}" srcOrd="1" destOrd="2" presId="urn:microsoft.com/office/officeart/2005/8/layout/hProcess4"/>
    <dgm:cxn modelId="{4BDA60DA-E882-4F61-9283-288F63FDC43D}" srcId="{81C3C9A6-0C49-42B8-880C-64E9E54B1072}" destId="{A2FDABCB-2148-40CE-B72B-51C5952D1531}" srcOrd="0" destOrd="0" parTransId="{982FD8B1-B62C-4290-A8F1-3C084FDECE22}" sibTransId="{6154600B-D99C-4B0E-8C02-ECAA07AB5BBC}"/>
    <dgm:cxn modelId="{F66BEFB1-0F83-4CB3-B0AE-E1A244E47DFC}" type="presOf" srcId="{4131EB2C-F56E-48A2-BAF2-A83673B517F3}" destId="{9C2112DE-C887-400B-84C6-9C152DAFD048}" srcOrd="0" destOrd="1" presId="urn:microsoft.com/office/officeart/2005/8/layout/hProcess4"/>
    <dgm:cxn modelId="{C79A8B22-58DC-480D-9A75-DD56EBE0C36A}" type="presOf" srcId="{50E292E9-B3EF-4E2A-88C7-0F3E24861FAE}" destId="{3344E314-AC68-4BF0-8DAF-1082DF6F3D38}" srcOrd="1" destOrd="0" presId="urn:microsoft.com/office/officeart/2005/8/layout/hProcess4"/>
    <dgm:cxn modelId="{19C14E42-29FB-4F60-9339-F144EB964CE6}" type="presOf" srcId="{5FC2F7E7-1EF8-4266-9FF3-57BAE7DBF9D1}" destId="{92E389AD-8E8C-450E-BFBD-BDE0368734B1}" srcOrd="0" destOrd="1" presId="urn:microsoft.com/office/officeart/2005/8/layout/hProcess4"/>
    <dgm:cxn modelId="{313FF769-7558-4345-AF5E-7D4398432008}" srcId="{81C3C9A6-0C49-42B8-880C-64E9E54B1072}" destId="{F0B05ACB-BCC9-4B2F-9658-0198D55E76E1}" srcOrd="2" destOrd="0" parTransId="{7E2DA263-C495-44EA-8AFB-E48A32EDDDE5}" sibTransId="{F63DADE6-267E-46E5-9D67-5BCDDF348379}"/>
    <dgm:cxn modelId="{AF516672-00C3-4456-A388-5C7875AA0552}" srcId="{A2FDABCB-2148-40CE-B72B-51C5952D1531}" destId="{4131EB2C-F56E-48A2-BAF2-A83673B517F3}" srcOrd="1" destOrd="0" parTransId="{C69AE675-129B-45FF-B863-C0440EE9E5EF}" sibTransId="{7B721185-6CD0-466B-B0C7-83A14684614A}"/>
    <dgm:cxn modelId="{9DB29C25-BE0A-4E08-8680-DEB8FC95A338}" srcId="{A2FDABCB-2148-40CE-B72B-51C5952D1531}" destId="{6E359C2D-E682-4236-B1EA-B48466AF313B}" srcOrd="0" destOrd="0" parTransId="{D0677D99-E2AE-42F6-AE43-7B9E14962F31}" sibTransId="{A6865B02-9DA1-4A89-9217-8D050BAB2D91}"/>
    <dgm:cxn modelId="{3C4C757B-52F3-4EEA-877D-3E448494F114}" srcId="{81C3C9A6-0C49-42B8-880C-64E9E54B1072}" destId="{5A563077-1E76-4A57-B72E-AF3FBABA8527}" srcOrd="1" destOrd="0" parTransId="{1138C20C-60A1-4745-8141-57711AE8A29E}" sibTransId="{E52C6782-D1C9-46F3-8DC5-4A0B97CC4863}"/>
    <dgm:cxn modelId="{8B478654-3E7B-430E-BBDD-28AF9D4792E0}" type="presOf" srcId="{E52C6782-D1C9-46F3-8DC5-4A0B97CC4863}" destId="{FA0EAE8E-511D-4284-B4E6-13FF1675CF3F}" srcOrd="0" destOrd="0" presId="urn:microsoft.com/office/officeart/2005/8/layout/hProcess4"/>
    <dgm:cxn modelId="{00F4804C-EE8C-4E30-AC90-3BE00E6D06B9}" type="presOf" srcId="{F0B05ACB-BCC9-4B2F-9658-0198D55E76E1}" destId="{544C24A1-A16F-4569-B739-822EE6BF497C}" srcOrd="0" destOrd="0" presId="urn:microsoft.com/office/officeart/2005/8/layout/hProcess4"/>
    <dgm:cxn modelId="{10DDBC78-86CC-4394-B5A7-AEA11CF084AE}" type="presOf" srcId="{FA5CB235-9556-4A5D-98A7-739C55D4EAA0}" destId="{C8CD8359-41F1-4820-B311-9CE44FBF3B74}" srcOrd="1" destOrd="0" presId="urn:microsoft.com/office/officeart/2005/8/layout/hProcess4"/>
    <dgm:cxn modelId="{F821B139-BBB5-40FC-BE30-27828115567B}" type="presOf" srcId="{5FC2F7E7-1EF8-4266-9FF3-57BAE7DBF9D1}" destId="{3344E314-AC68-4BF0-8DAF-1082DF6F3D38}" srcOrd="1" destOrd="1" presId="urn:microsoft.com/office/officeart/2005/8/layout/hProcess4"/>
    <dgm:cxn modelId="{325F042E-5FDE-4525-8C94-CBF9B525E8AB}" type="presParOf" srcId="{115B96E8-3D27-4C04-9781-DA546583942B}" destId="{BA35D049-6249-4FAD-B1BB-F51D83CBE66A}" srcOrd="0" destOrd="0" presId="urn:microsoft.com/office/officeart/2005/8/layout/hProcess4"/>
    <dgm:cxn modelId="{76ACC39B-1050-4B67-9F45-FFED290A59A1}" type="presParOf" srcId="{115B96E8-3D27-4C04-9781-DA546583942B}" destId="{E6FC4F14-85A7-4C49-90BD-9867F482F515}" srcOrd="1" destOrd="0" presId="urn:microsoft.com/office/officeart/2005/8/layout/hProcess4"/>
    <dgm:cxn modelId="{9793016A-00C8-4879-AF27-2706B03EC342}" type="presParOf" srcId="{115B96E8-3D27-4C04-9781-DA546583942B}" destId="{B2A6CA91-2D28-4BDC-BE6F-86B6C32A8167}" srcOrd="2" destOrd="0" presId="urn:microsoft.com/office/officeart/2005/8/layout/hProcess4"/>
    <dgm:cxn modelId="{9CA6C478-59B1-4338-B145-D608F0BDC6E2}" type="presParOf" srcId="{B2A6CA91-2D28-4BDC-BE6F-86B6C32A8167}" destId="{A3409574-422A-42B6-AA26-924FCF711636}" srcOrd="0" destOrd="0" presId="urn:microsoft.com/office/officeart/2005/8/layout/hProcess4"/>
    <dgm:cxn modelId="{A9E8B553-99A7-4CE6-A245-15FD7A3F821B}" type="presParOf" srcId="{A3409574-422A-42B6-AA26-924FCF711636}" destId="{D3AF9349-FB37-495D-ACB2-69313A29ACAB}" srcOrd="0" destOrd="0" presId="urn:microsoft.com/office/officeart/2005/8/layout/hProcess4"/>
    <dgm:cxn modelId="{1691131F-DACE-46C9-9398-72D7501CD5AF}" type="presParOf" srcId="{A3409574-422A-42B6-AA26-924FCF711636}" destId="{9C2112DE-C887-400B-84C6-9C152DAFD048}" srcOrd="1" destOrd="0" presId="urn:microsoft.com/office/officeart/2005/8/layout/hProcess4"/>
    <dgm:cxn modelId="{26C08C89-E7A8-4A7D-9CC6-1D3FDBAE8D9A}" type="presParOf" srcId="{A3409574-422A-42B6-AA26-924FCF711636}" destId="{6ADB53C9-7C1F-4C99-BC5A-40F7C49DF56F}" srcOrd="2" destOrd="0" presId="urn:microsoft.com/office/officeart/2005/8/layout/hProcess4"/>
    <dgm:cxn modelId="{E6199E12-C197-4EBF-B228-5DB5D73BC627}" type="presParOf" srcId="{A3409574-422A-42B6-AA26-924FCF711636}" destId="{B28AC59A-E745-4DEB-88A9-B75A8ED1D557}" srcOrd="3" destOrd="0" presId="urn:microsoft.com/office/officeart/2005/8/layout/hProcess4"/>
    <dgm:cxn modelId="{8640B75B-1323-4328-8BAD-1258ECB20E7B}" type="presParOf" srcId="{A3409574-422A-42B6-AA26-924FCF711636}" destId="{86B1DDAB-3549-4181-BB3D-B37143D32821}" srcOrd="4" destOrd="0" presId="urn:microsoft.com/office/officeart/2005/8/layout/hProcess4"/>
    <dgm:cxn modelId="{E3BC6278-EF1F-4052-BAA7-1DB717FED6EB}" type="presParOf" srcId="{B2A6CA91-2D28-4BDC-BE6F-86B6C32A8167}" destId="{F4EEA9F8-5A3A-4B56-AF50-54F91A30E20D}" srcOrd="1" destOrd="0" presId="urn:microsoft.com/office/officeart/2005/8/layout/hProcess4"/>
    <dgm:cxn modelId="{CAD1B866-4E45-430C-91C9-CE1F9B838801}" type="presParOf" srcId="{B2A6CA91-2D28-4BDC-BE6F-86B6C32A8167}" destId="{4CB3361B-4EC3-4682-8782-CA7B1B5A5F25}" srcOrd="2" destOrd="0" presId="urn:microsoft.com/office/officeart/2005/8/layout/hProcess4"/>
    <dgm:cxn modelId="{FC311337-D886-412E-A989-C5C52B532901}" type="presParOf" srcId="{4CB3361B-4EC3-4682-8782-CA7B1B5A5F25}" destId="{F3382AA9-9A11-4CAA-A6A7-D90B11DAD4C8}" srcOrd="0" destOrd="0" presId="urn:microsoft.com/office/officeart/2005/8/layout/hProcess4"/>
    <dgm:cxn modelId="{3DAB5C7E-FA0E-46FC-BD1C-FF4F4BC527D2}" type="presParOf" srcId="{4CB3361B-4EC3-4682-8782-CA7B1B5A5F25}" destId="{C1913D09-2F83-4BC7-AE7D-C7508C23C1C2}" srcOrd="1" destOrd="0" presId="urn:microsoft.com/office/officeart/2005/8/layout/hProcess4"/>
    <dgm:cxn modelId="{BB30E69B-AB91-4644-8251-56427F4415AF}" type="presParOf" srcId="{4CB3361B-4EC3-4682-8782-CA7B1B5A5F25}" destId="{C8CD8359-41F1-4820-B311-9CE44FBF3B74}" srcOrd="2" destOrd="0" presId="urn:microsoft.com/office/officeart/2005/8/layout/hProcess4"/>
    <dgm:cxn modelId="{F7794C7E-5B4D-4503-83B4-F124CAB95B01}" type="presParOf" srcId="{4CB3361B-4EC3-4682-8782-CA7B1B5A5F25}" destId="{D02AF3D4-77DE-4D2C-8DA5-E0871C946BBA}" srcOrd="3" destOrd="0" presId="urn:microsoft.com/office/officeart/2005/8/layout/hProcess4"/>
    <dgm:cxn modelId="{1C454470-CACD-4A81-BECC-4FC89DE23789}" type="presParOf" srcId="{4CB3361B-4EC3-4682-8782-CA7B1B5A5F25}" destId="{788221F3-8DD5-4054-BDCD-AD93767939A9}" srcOrd="4" destOrd="0" presId="urn:microsoft.com/office/officeart/2005/8/layout/hProcess4"/>
    <dgm:cxn modelId="{C5663546-8A66-4A10-B4D0-58AA10FE1C04}" type="presParOf" srcId="{B2A6CA91-2D28-4BDC-BE6F-86B6C32A8167}" destId="{FA0EAE8E-511D-4284-B4E6-13FF1675CF3F}" srcOrd="3" destOrd="0" presId="urn:microsoft.com/office/officeart/2005/8/layout/hProcess4"/>
    <dgm:cxn modelId="{08C0746F-66C1-4EAB-9B04-DDEF24951202}" type="presParOf" srcId="{B2A6CA91-2D28-4BDC-BE6F-86B6C32A8167}" destId="{882E141F-3724-4E92-A69E-8C0B0D662BC8}" srcOrd="4" destOrd="0" presId="urn:microsoft.com/office/officeart/2005/8/layout/hProcess4"/>
    <dgm:cxn modelId="{6C2837BC-3AC2-4688-B8B7-2D1A477D7686}" type="presParOf" srcId="{882E141F-3724-4E92-A69E-8C0B0D662BC8}" destId="{E429E10A-4228-4C12-918F-6CAC1A9303AA}" srcOrd="0" destOrd="0" presId="urn:microsoft.com/office/officeart/2005/8/layout/hProcess4"/>
    <dgm:cxn modelId="{583541A2-C609-4049-A4B6-0DAAD5012CAC}" type="presParOf" srcId="{882E141F-3724-4E92-A69E-8C0B0D662BC8}" destId="{92E389AD-8E8C-450E-BFBD-BDE0368734B1}" srcOrd="1" destOrd="0" presId="urn:microsoft.com/office/officeart/2005/8/layout/hProcess4"/>
    <dgm:cxn modelId="{2C84EE9C-9B4E-4D49-A127-76F45BDF924A}" type="presParOf" srcId="{882E141F-3724-4E92-A69E-8C0B0D662BC8}" destId="{3344E314-AC68-4BF0-8DAF-1082DF6F3D38}" srcOrd="2" destOrd="0" presId="urn:microsoft.com/office/officeart/2005/8/layout/hProcess4"/>
    <dgm:cxn modelId="{A3EFE78C-EB35-4E52-975A-3E4CEB6B6145}" type="presParOf" srcId="{882E141F-3724-4E92-A69E-8C0B0D662BC8}" destId="{544C24A1-A16F-4569-B739-822EE6BF497C}" srcOrd="3" destOrd="0" presId="urn:microsoft.com/office/officeart/2005/8/layout/hProcess4"/>
    <dgm:cxn modelId="{E0406AFB-DBEF-422D-A980-89546E8D47D7}" type="presParOf" srcId="{882E141F-3724-4E92-A69E-8C0B0D662BC8}" destId="{785A8A4F-B1EA-474E-AC60-AF48688EB22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84B9930-DAD0-4C48-9FC0-080E58B22A35}" type="presOf" srcId="{3DA80B08-70AA-4DC9-A514-813A37D616A2}" destId="{3A0D1B5D-B96B-472D-BBBA-0E667CDE40AE}" srcOrd="0" destOrd="0" presId="urn:microsoft.com/office/officeart/2005/8/layout/list1"/>
    <dgm:cxn modelId="{DA00B7B9-C1BF-4882-94D0-7E007AF8758F}" type="presOf" srcId="{D97D363F-6500-41AA-9BAE-42A7C9AC1D6D}" destId="{BADEC352-70B6-41D8-B985-93FB20664EAA}" srcOrd="0" destOrd="0" presId="urn:microsoft.com/office/officeart/2005/8/layout/list1"/>
    <dgm:cxn modelId="{C1AA401A-DE9A-45F9-8B27-57007682FA7A}" type="presOf" srcId="{B12E120F-D64F-4AEB-9E86-1A30209F9EF4}" destId="{9B8C720C-F75A-4E2A-9E80-5A1055F7B823}" srcOrd="0" destOrd="0" presId="urn:microsoft.com/office/officeart/2005/8/layout/list1"/>
    <dgm:cxn modelId="{576C17E8-DE54-46BB-8040-C72371D91708}" type="presOf" srcId="{D97D363F-6500-41AA-9BAE-42A7C9AC1D6D}" destId="{554918E7-3FD1-46CC-B00B-34E4853DFAD7}" srcOrd="1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FE4C6AC2-B22B-4CAE-A484-46B409A38D6F}" type="presParOf" srcId="{3A0D1B5D-B96B-472D-BBBA-0E667CDE40AE}" destId="{C3C7BFEA-A9FD-4770-A0ED-2E91CD32A334}" srcOrd="0" destOrd="0" presId="urn:microsoft.com/office/officeart/2005/8/layout/list1"/>
    <dgm:cxn modelId="{A6E2DBBC-A812-4312-8BA4-7DA12ED0D14D}" type="presParOf" srcId="{C3C7BFEA-A9FD-4770-A0ED-2E91CD32A334}" destId="{BADEC352-70B6-41D8-B985-93FB20664EAA}" srcOrd="0" destOrd="0" presId="urn:microsoft.com/office/officeart/2005/8/layout/list1"/>
    <dgm:cxn modelId="{C3FDF4B0-D183-49C4-ABA8-6518B01D5407}" type="presParOf" srcId="{C3C7BFEA-A9FD-4770-A0ED-2E91CD32A334}" destId="{554918E7-3FD1-46CC-B00B-34E4853DFAD7}" srcOrd="1" destOrd="0" presId="urn:microsoft.com/office/officeart/2005/8/layout/list1"/>
    <dgm:cxn modelId="{D9C61A4C-D571-4551-80C6-86E4B509F571}" type="presParOf" srcId="{3A0D1B5D-B96B-472D-BBBA-0E667CDE40AE}" destId="{7671F3F9-118F-47D9-8FA3-E5CBBAEC8A40}" srcOrd="1" destOrd="0" presId="urn:microsoft.com/office/officeart/2005/8/layout/list1"/>
    <dgm:cxn modelId="{82E388C1-5DED-4265-AA97-0724490C88AD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3D1A073-019B-429E-867C-ADDB25120FA3}" type="doc">
      <dgm:prSet loTypeId="urn:microsoft.com/office/officeart/2005/8/layout/arrow6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E3CCA62C-BFFE-443F-BD7C-DBE7B58C0DAF}">
      <dgm:prSet phldrT="[Text]" custT="1"/>
      <dgm:spPr/>
      <dgm:t>
        <a:bodyPr/>
        <a:lstStyle/>
        <a:p>
          <a:pPr algn="l"/>
          <a:r>
            <a:rPr lang="id-ID" sz="1800" b="1" dirty="0" smtClean="0">
              <a:solidFill>
                <a:schemeClr val="tx1"/>
              </a:solidFill>
            </a:rPr>
            <a:t>Wajib Pungut</a:t>
          </a:r>
          <a:endParaRPr lang="id-ID" sz="1800" b="1" dirty="0">
            <a:solidFill>
              <a:schemeClr val="tx1"/>
            </a:solidFill>
          </a:endParaRPr>
        </a:p>
      </dgm:t>
    </dgm:pt>
    <dgm:pt modelId="{C112A0E6-40CB-4F16-AE86-CE54F06EC8A4}" type="parTrans" cxnId="{8B66E825-95E5-4D2D-A2C9-1796E3806BC4}">
      <dgm:prSet/>
      <dgm:spPr/>
      <dgm:t>
        <a:bodyPr/>
        <a:lstStyle/>
        <a:p>
          <a:endParaRPr lang="id-ID"/>
        </a:p>
      </dgm:t>
    </dgm:pt>
    <dgm:pt modelId="{0F8509BD-C561-4A84-884D-A22BC36D79E8}" type="sibTrans" cxnId="{8B66E825-95E5-4D2D-A2C9-1796E3806BC4}">
      <dgm:prSet/>
      <dgm:spPr/>
      <dgm:t>
        <a:bodyPr/>
        <a:lstStyle/>
        <a:p>
          <a:endParaRPr lang="id-ID"/>
        </a:p>
      </dgm:t>
    </dgm:pt>
    <dgm:pt modelId="{ACDAB2F1-0C8F-42B3-908E-BE7489A17963}">
      <dgm:prSet phldrT="[Text]" custT="1"/>
      <dgm:spPr/>
      <dgm:t>
        <a:bodyPr/>
        <a:lstStyle/>
        <a:p>
          <a:r>
            <a:rPr lang="id-ID" sz="1800" dirty="0" smtClean="0">
              <a:solidFill>
                <a:schemeClr val="tx1"/>
              </a:solidFill>
            </a:rPr>
            <a:t>Saat menerima honor</a:t>
          </a:r>
          <a:endParaRPr lang="id-ID" sz="1800" dirty="0">
            <a:solidFill>
              <a:schemeClr val="tx1"/>
            </a:solidFill>
          </a:endParaRPr>
        </a:p>
      </dgm:t>
    </dgm:pt>
    <dgm:pt modelId="{93FACA3B-AEEE-456A-974B-38A8F19B13E4}" type="parTrans" cxnId="{6536DB84-0895-4632-923A-7BAEF306973E}">
      <dgm:prSet/>
      <dgm:spPr/>
      <dgm:t>
        <a:bodyPr/>
        <a:lstStyle/>
        <a:p>
          <a:endParaRPr lang="id-ID"/>
        </a:p>
      </dgm:t>
    </dgm:pt>
    <dgm:pt modelId="{9619C6C2-FE47-4B86-B7CA-03C31B97BDA8}" type="sibTrans" cxnId="{6536DB84-0895-4632-923A-7BAEF306973E}">
      <dgm:prSet/>
      <dgm:spPr/>
      <dgm:t>
        <a:bodyPr/>
        <a:lstStyle/>
        <a:p>
          <a:endParaRPr lang="id-ID"/>
        </a:p>
      </dgm:t>
    </dgm:pt>
    <dgm:pt modelId="{54610C01-60F9-4CC9-8B00-0ECEC44C8A26}">
      <dgm:prSet phldrT="[Text]" custT="1"/>
      <dgm:spPr/>
      <dgm:t>
        <a:bodyPr/>
        <a:lstStyle/>
        <a:p>
          <a:pPr algn="l"/>
          <a:r>
            <a:rPr lang="id-ID" sz="1600" b="1" dirty="0" smtClean="0">
              <a:solidFill>
                <a:schemeClr val="tx1"/>
              </a:solidFill>
            </a:rPr>
            <a:t>Tarif final</a:t>
          </a:r>
          <a:endParaRPr lang="id-ID" sz="1600" b="1" dirty="0">
            <a:solidFill>
              <a:schemeClr val="tx1"/>
            </a:solidFill>
          </a:endParaRPr>
        </a:p>
      </dgm:t>
    </dgm:pt>
    <dgm:pt modelId="{329683FF-027E-4413-9B32-DD1A32ECD9F2}" type="parTrans" cxnId="{A5962C49-2879-4D6D-BF5B-B07CDA912F19}">
      <dgm:prSet/>
      <dgm:spPr/>
      <dgm:t>
        <a:bodyPr/>
        <a:lstStyle/>
        <a:p>
          <a:endParaRPr lang="id-ID"/>
        </a:p>
      </dgm:t>
    </dgm:pt>
    <dgm:pt modelId="{9A3870E8-038C-4E0E-A598-E1AB949DA19A}" type="sibTrans" cxnId="{A5962C49-2879-4D6D-BF5B-B07CDA912F19}">
      <dgm:prSet/>
      <dgm:spPr/>
      <dgm:t>
        <a:bodyPr/>
        <a:lstStyle/>
        <a:p>
          <a:endParaRPr lang="id-ID"/>
        </a:p>
      </dgm:t>
    </dgm:pt>
    <dgm:pt modelId="{C5F24323-CDF9-4D5E-9585-C59E0D8F983A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</a:rPr>
            <a:t>Gol IV   : 15%</a:t>
          </a:r>
          <a:endParaRPr lang="id-ID" sz="1600" dirty="0">
            <a:solidFill>
              <a:schemeClr val="tx1"/>
            </a:solidFill>
          </a:endParaRPr>
        </a:p>
      </dgm:t>
    </dgm:pt>
    <dgm:pt modelId="{7C1E0D21-F019-4554-A4E5-CA1DDCF51FBD}" type="parTrans" cxnId="{85228F49-C7EE-45D1-A1BF-A583C3E9B1D4}">
      <dgm:prSet/>
      <dgm:spPr/>
      <dgm:t>
        <a:bodyPr/>
        <a:lstStyle/>
        <a:p>
          <a:endParaRPr lang="id-ID"/>
        </a:p>
      </dgm:t>
    </dgm:pt>
    <dgm:pt modelId="{F26E0294-5FA2-4515-B0C2-B5FC9D35206B}" type="sibTrans" cxnId="{85228F49-C7EE-45D1-A1BF-A583C3E9B1D4}">
      <dgm:prSet/>
      <dgm:spPr/>
      <dgm:t>
        <a:bodyPr/>
        <a:lstStyle/>
        <a:p>
          <a:endParaRPr lang="id-ID"/>
        </a:p>
      </dgm:t>
    </dgm:pt>
    <dgm:pt modelId="{AC41847A-617B-49A9-9FE6-2CE4A660ABAF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</a:rPr>
            <a:t>Gol III   :   5%</a:t>
          </a:r>
          <a:endParaRPr lang="id-ID" sz="1600" dirty="0">
            <a:solidFill>
              <a:schemeClr val="tx1"/>
            </a:solidFill>
          </a:endParaRPr>
        </a:p>
      </dgm:t>
    </dgm:pt>
    <dgm:pt modelId="{A799337A-CA79-4144-A5B5-775F0C6026A3}" type="parTrans" cxnId="{8E80E887-6BAE-4E28-8472-50091DAD3579}">
      <dgm:prSet/>
      <dgm:spPr/>
      <dgm:t>
        <a:bodyPr/>
        <a:lstStyle/>
        <a:p>
          <a:endParaRPr lang="id-ID"/>
        </a:p>
      </dgm:t>
    </dgm:pt>
    <dgm:pt modelId="{D6EE0A27-9BC3-4174-A4A9-9BBC4D54A7EF}" type="sibTrans" cxnId="{8E80E887-6BAE-4E28-8472-50091DAD3579}">
      <dgm:prSet/>
      <dgm:spPr/>
      <dgm:t>
        <a:bodyPr/>
        <a:lstStyle/>
        <a:p>
          <a:endParaRPr lang="id-ID"/>
        </a:p>
      </dgm:t>
    </dgm:pt>
    <dgm:pt modelId="{6C8EF11C-1DD3-4055-BCE5-E165C1FC87A6}">
      <dgm:prSet phldrT="[Text]" custT="1"/>
      <dgm:spPr/>
      <dgm:t>
        <a:bodyPr/>
        <a:lstStyle/>
        <a:p>
          <a:endParaRPr lang="id-ID"/>
        </a:p>
      </dgm:t>
    </dgm:pt>
    <dgm:pt modelId="{F16385B1-72F3-4BC4-A202-FCDD0D8DEF5B}" type="parTrans" cxnId="{92209910-712A-4D0F-8A19-FB4A75ADF2BF}">
      <dgm:prSet/>
      <dgm:spPr/>
      <dgm:t>
        <a:bodyPr/>
        <a:lstStyle/>
        <a:p>
          <a:endParaRPr lang="id-ID"/>
        </a:p>
      </dgm:t>
    </dgm:pt>
    <dgm:pt modelId="{CA4B9587-4662-499E-8F11-0BCE594A3178}" type="sibTrans" cxnId="{92209910-712A-4D0F-8A19-FB4A75ADF2BF}">
      <dgm:prSet/>
      <dgm:spPr/>
      <dgm:t>
        <a:bodyPr/>
        <a:lstStyle/>
        <a:p>
          <a:endParaRPr lang="id-ID"/>
        </a:p>
      </dgm:t>
    </dgm:pt>
    <dgm:pt modelId="{D99232C7-DF60-4D7F-8ED2-CD30223A1BD4}">
      <dgm:prSet phldrT="[Text]" custT="1"/>
      <dgm:spPr/>
      <dgm:t>
        <a:bodyPr/>
        <a:lstStyle/>
        <a:p>
          <a:endParaRPr lang="id-ID"/>
        </a:p>
      </dgm:t>
    </dgm:pt>
    <dgm:pt modelId="{8E6DC7B3-BA32-482D-A6A5-185023B8B088}" type="parTrans" cxnId="{09A9B91A-BF0E-4D84-AFE5-63E915C195C2}">
      <dgm:prSet/>
      <dgm:spPr/>
      <dgm:t>
        <a:bodyPr/>
        <a:lstStyle/>
        <a:p>
          <a:endParaRPr lang="id-ID"/>
        </a:p>
      </dgm:t>
    </dgm:pt>
    <dgm:pt modelId="{31BDAF8E-C15A-4610-B4AB-E53F3D71A8A8}" type="sibTrans" cxnId="{09A9B91A-BF0E-4D84-AFE5-63E915C195C2}">
      <dgm:prSet/>
      <dgm:spPr/>
      <dgm:t>
        <a:bodyPr/>
        <a:lstStyle/>
        <a:p>
          <a:endParaRPr lang="id-ID"/>
        </a:p>
      </dgm:t>
    </dgm:pt>
    <dgm:pt modelId="{01DAEDD9-72AC-4A26-AC8C-07D616D30E35}">
      <dgm:prSet phldrT="[Text]" custT="1"/>
      <dgm:spPr/>
      <dgm:t>
        <a:bodyPr/>
        <a:lstStyle/>
        <a:p>
          <a:r>
            <a:rPr lang="id-ID" sz="1600" dirty="0" smtClean="0">
              <a:solidFill>
                <a:schemeClr val="tx1"/>
              </a:solidFill>
            </a:rPr>
            <a:t>Gol I/II :   0%</a:t>
          </a:r>
          <a:endParaRPr lang="id-ID" sz="1600" dirty="0">
            <a:solidFill>
              <a:schemeClr val="tx1"/>
            </a:solidFill>
          </a:endParaRPr>
        </a:p>
      </dgm:t>
    </dgm:pt>
    <dgm:pt modelId="{66B4C3BD-5708-427F-92A0-3DCAB158E8DB}" type="parTrans" cxnId="{6DB36539-C75C-4509-9C7A-313129FFFE96}">
      <dgm:prSet/>
      <dgm:spPr/>
      <dgm:t>
        <a:bodyPr/>
        <a:lstStyle/>
        <a:p>
          <a:endParaRPr lang="id-ID"/>
        </a:p>
      </dgm:t>
    </dgm:pt>
    <dgm:pt modelId="{BE07DF80-44F5-436D-B891-8E532DAFDC18}" type="sibTrans" cxnId="{6DB36539-C75C-4509-9C7A-313129FFFE96}">
      <dgm:prSet/>
      <dgm:spPr/>
      <dgm:t>
        <a:bodyPr/>
        <a:lstStyle/>
        <a:p>
          <a:endParaRPr lang="id-ID"/>
        </a:p>
      </dgm:t>
    </dgm:pt>
    <dgm:pt modelId="{095B54BC-FDE3-47DB-A433-ED751FB7B488}">
      <dgm:prSet phldrT="[Text]" custT="1"/>
      <dgm:spPr/>
      <dgm:t>
        <a:bodyPr/>
        <a:lstStyle/>
        <a:p>
          <a:endParaRPr lang="id-ID"/>
        </a:p>
      </dgm:t>
    </dgm:pt>
    <dgm:pt modelId="{9A10B29F-C29B-4B62-99CB-7992DE24A47E}" type="parTrans" cxnId="{656F049D-7295-4C03-A4A3-DC0F628B42FF}">
      <dgm:prSet/>
      <dgm:spPr/>
      <dgm:t>
        <a:bodyPr/>
        <a:lstStyle/>
        <a:p>
          <a:endParaRPr lang="id-ID"/>
        </a:p>
      </dgm:t>
    </dgm:pt>
    <dgm:pt modelId="{C53A865B-A4C8-4E42-87A4-D88CA1F77480}" type="sibTrans" cxnId="{656F049D-7295-4C03-A4A3-DC0F628B42FF}">
      <dgm:prSet/>
      <dgm:spPr/>
      <dgm:t>
        <a:bodyPr/>
        <a:lstStyle/>
        <a:p>
          <a:endParaRPr lang="id-ID"/>
        </a:p>
      </dgm:t>
    </dgm:pt>
    <dgm:pt modelId="{5440EEBB-4ECA-4601-9A8E-2072F2041743}" type="pres">
      <dgm:prSet presAssocID="{D3D1A073-019B-429E-867C-ADDB25120FA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32A3FCC-1383-45F0-84FF-2DBA8034BFF4}" type="pres">
      <dgm:prSet presAssocID="{D3D1A073-019B-429E-867C-ADDB25120FA3}" presName="ribbon" presStyleLbl="node1" presStyleIdx="0" presStyleCnt="1" custScaleX="121381" custLinFactNeighborX="-162" custLinFactNeighborY="799"/>
      <dgm:spPr/>
      <dgm:t>
        <a:bodyPr/>
        <a:lstStyle/>
        <a:p>
          <a:endParaRPr lang="id-ID"/>
        </a:p>
      </dgm:t>
    </dgm:pt>
    <dgm:pt modelId="{DE48E9EC-7B8A-4098-B846-45D8100B24DF}" type="pres">
      <dgm:prSet presAssocID="{D3D1A073-019B-429E-867C-ADDB25120FA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621F31-E114-45B3-9262-32B0D9B5315C}" type="pres">
      <dgm:prSet presAssocID="{D3D1A073-019B-429E-867C-ADDB25120FA3}" presName="rightArrowText" presStyleLbl="node1" presStyleIdx="0" presStyleCnt="1" custLinFactNeighborX="8898" custLinFactNeighborY="-932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6536DB84-0895-4632-923A-7BAEF306973E}" srcId="{E3CCA62C-BFFE-443F-BD7C-DBE7B58C0DAF}" destId="{ACDAB2F1-0C8F-42B3-908E-BE7489A17963}" srcOrd="0" destOrd="0" parTransId="{93FACA3B-AEEE-456A-974B-38A8F19B13E4}" sibTransId="{9619C6C2-FE47-4B86-B7CA-03C31B97BDA8}"/>
    <dgm:cxn modelId="{A5962C49-2879-4D6D-BF5B-B07CDA912F19}" srcId="{D3D1A073-019B-429E-867C-ADDB25120FA3}" destId="{54610C01-60F9-4CC9-8B00-0ECEC44C8A26}" srcOrd="1" destOrd="0" parTransId="{329683FF-027E-4413-9B32-DD1A32ECD9F2}" sibTransId="{9A3870E8-038C-4E0E-A598-E1AB949DA19A}"/>
    <dgm:cxn modelId="{6DB36539-C75C-4509-9C7A-313129FFFE96}" srcId="{54610C01-60F9-4CC9-8B00-0ECEC44C8A26}" destId="{01DAEDD9-72AC-4A26-AC8C-07D616D30E35}" srcOrd="2" destOrd="0" parTransId="{66B4C3BD-5708-427F-92A0-3DCAB158E8DB}" sibTransId="{BE07DF80-44F5-436D-B891-8E532DAFDC18}"/>
    <dgm:cxn modelId="{B7A21C1D-44E5-44DD-ADD1-8E7B06838725}" type="presOf" srcId="{C5F24323-CDF9-4D5E-9585-C59E0D8F983A}" destId="{85621F31-E114-45B3-9262-32B0D9B5315C}" srcOrd="0" destOrd="1" presId="urn:microsoft.com/office/officeart/2005/8/layout/arrow6"/>
    <dgm:cxn modelId="{09DECBBB-E03E-496E-8502-19555AB4E9DE}" type="presOf" srcId="{D3D1A073-019B-429E-867C-ADDB25120FA3}" destId="{5440EEBB-4ECA-4601-9A8E-2072F2041743}" srcOrd="0" destOrd="0" presId="urn:microsoft.com/office/officeart/2005/8/layout/arrow6"/>
    <dgm:cxn modelId="{8B66E825-95E5-4D2D-A2C9-1796E3806BC4}" srcId="{D3D1A073-019B-429E-867C-ADDB25120FA3}" destId="{E3CCA62C-BFFE-443F-BD7C-DBE7B58C0DAF}" srcOrd="0" destOrd="0" parTransId="{C112A0E6-40CB-4F16-AE86-CE54F06EC8A4}" sibTransId="{0F8509BD-C561-4A84-884D-A22BC36D79E8}"/>
    <dgm:cxn modelId="{656F049D-7295-4C03-A4A3-DC0F628B42FF}" srcId="{D99232C7-DF60-4D7F-8ED2-CD30223A1BD4}" destId="{095B54BC-FDE3-47DB-A433-ED751FB7B488}" srcOrd="0" destOrd="0" parTransId="{9A10B29F-C29B-4B62-99CB-7992DE24A47E}" sibTransId="{C53A865B-A4C8-4E42-87A4-D88CA1F77480}"/>
    <dgm:cxn modelId="{B6866945-69B8-4CA2-AA9C-DBB8ACC6088A}" type="presOf" srcId="{54610C01-60F9-4CC9-8B00-0ECEC44C8A26}" destId="{85621F31-E114-45B3-9262-32B0D9B5315C}" srcOrd="0" destOrd="0" presId="urn:microsoft.com/office/officeart/2005/8/layout/arrow6"/>
    <dgm:cxn modelId="{92209910-712A-4D0F-8A19-FB4A75ADF2BF}" srcId="{D3D1A073-019B-429E-867C-ADDB25120FA3}" destId="{6C8EF11C-1DD3-4055-BCE5-E165C1FC87A6}" srcOrd="2" destOrd="0" parTransId="{F16385B1-72F3-4BC4-A202-FCDD0D8DEF5B}" sibTransId="{CA4B9587-4662-499E-8F11-0BCE594A3178}"/>
    <dgm:cxn modelId="{B56DE149-14FA-48DB-A5CC-D55382562050}" type="presOf" srcId="{E3CCA62C-BFFE-443F-BD7C-DBE7B58C0DAF}" destId="{DE48E9EC-7B8A-4098-B846-45D8100B24DF}" srcOrd="0" destOrd="0" presId="urn:microsoft.com/office/officeart/2005/8/layout/arrow6"/>
    <dgm:cxn modelId="{B25F6B45-01E9-44CE-A042-19544A8884EF}" type="presOf" srcId="{01DAEDD9-72AC-4A26-AC8C-07D616D30E35}" destId="{85621F31-E114-45B3-9262-32B0D9B5315C}" srcOrd="0" destOrd="3" presId="urn:microsoft.com/office/officeart/2005/8/layout/arrow6"/>
    <dgm:cxn modelId="{9F2E83E8-5E8E-4670-8A1B-60684E8ACFE6}" type="presOf" srcId="{AC41847A-617B-49A9-9FE6-2CE4A660ABAF}" destId="{85621F31-E114-45B3-9262-32B0D9B5315C}" srcOrd="0" destOrd="2" presId="urn:microsoft.com/office/officeart/2005/8/layout/arrow6"/>
    <dgm:cxn modelId="{3476B6DD-B771-4B0E-AB09-AA453B2EC45E}" type="presOf" srcId="{ACDAB2F1-0C8F-42B3-908E-BE7489A17963}" destId="{DE48E9EC-7B8A-4098-B846-45D8100B24DF}" srcOrd="0" destOrd="1" presId="urn:microsoft.com/office/officeart/2005/8/layout/arrow6"/>
    <dgm:cxn modelId="{85228F49-C7EE-45D1-A1BF-A583C3E9B1D4}" srcId="{54610C01-60F9-4CC9-8B00-0ECEC44C8A26}" destId="{C5F24323-CDF9-4D5E-9585-C59E0D8F983A}" srcOrd="0" destOrd="0" parTransId="{7C1E0D21-F019-4554-A4E5-CA1DDCF51FBD}" sibTransId="{F26E0294-5FA2-4515-B0C2-B5FC9D35206B}"/>
    <dgm:cxn modelId="{09A9B91A-BF0E-4D84-AFE5-63E915C195C2}" srcId="{6C8EF11C-1DD3-4055-BCE5-E165C1FC87A6}" destId="{D99232C7-DF60-4D7F-8ED2-CD30223A1BD4}" srcOrd="0" destOrd="0" parTransId="{8E6DC7B3-BA32-482D-A6A5-185023B8B088}" sibTransId="{31BDAF8E-C15A-4610-B4AB-E53F3D71A8A8}"/>
    <dgm:cxn modelId="{8E80E887-6BAE-4E28-8472-50091DAD3579}" srcId="{54610C01-60F9-4CC9-8B00-0ECEC44C8A26}" destId="{AC41847A-617B-49A9-9FE6-2CE4A660ABAF}" srcOrd="1" destOrd="0" parTransId="{A799337A-CA79-4144-A5B5-775F0C6026A3}" sibTransId="{D6EE0A27-9BC3-4174-A4A9-9BBC4D54A7EF}"/>
    <dgm:cxn modelId="{12099E5F-1C91-4F03-9F52-83B3CD360E59}" type="presParOf" srcId="{5440EEBB-4ECA-4601-9A8E-2072F2041743}" destId="{D32A3FCC-1383-45F0-84FF-2DBA8034BFF4}" srcOrd="0" destOrd="0" presId="urn:microsoft.com/office/officeart/2005/8/layout/arrow6"/>
    <dgm:cxn modelId="{C9C62355-AE5E-4E01-ADE0-2205E26EC2E8}" type="presParOf" srcId="{5440EEBB-4ECA-4601-9A8E-2072F2041743}" destId="{DE48E9EC-7B8A-4098-B846-45D8100B24DF}" srcOrd="1" destOrd="0" presId="urn:microsoft.com/office/officeart/2005/8/layout/arrow6"/>
    <dgm:cxn modelId="{F9B98DFA-70AD-4788-BA85-51E4248096E1}" type="presParOf" srcId="{5440EEBB-4ECA-4601-9A8E-2072F2041743}" destId="{85621F31-E114-45B3-9262-32B0D9B5315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1161C4B-0A7A-4B11-9638-0B227CCA6AD7}" type="presOf" srcId="{D97D363F-6500-41AA-9BAE-42A7C9AC1D6D}" destId="{BADEC352-70B6-41D8-B985-93FB20664EAA}" srcOrd="0" destOrd="0" presId="urn:microsoft.com/office/officeart/2005/8/layout/list1"/>
    <dgm:cxn modelId="{79D61BC6-EB08-42DD-88FD-6FBBD16B23B8}" type="presOf" srcId="{B12E120F-D64F-4AEB-9E86-1A30209F9EF4}" destId="{9B8C720C-F75A-4E2A-9E80-5A1055F7B823}" srcOrd="0" destOrd="0" presId="urn:microsoft.com/office/officeart/2005/8/layout/list1"/>
    <dgm:cxn modelId="{06DDF00F-B332-4D77-81DF-A640E52EA6B8}" type="presOf" srcId="{3DA80B08-70AA-4DC9-A514-813A37D616A2}" destId="{3A0D1B5D-B96B-472D-BBBA-0E667CDE40AE}" srcOrd="0" destOrd="0" presId="urn:microsoft.com/office/officeart/2005/8/layout/list1"/>
    <dgm:cxn modelId="{A62A05D3-9276-4F87-B91A-A4C68D1DF47C}" type="presOf" srcId="{D97D363F-6500-41AA-9BAE-42A7C9AC1D6D}" destId="{554918E7-3FD1-46CC-B00B-34E4853DFAD7}" srcOrd="1" destOrd="0" presId="urn:microsoft.com/office/officeart/2005/8/layout/list1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FD6AB512-708D-474F-B2DA-0AA5EF6EB23B}" type="presParOf" srcId="{3A0D1B5D-B96B-472D-BBBA-0E667CDE40AE}" destId="{C3C7BFEA-A9FD-4770-A0ED-2E91CD32A334}" srcOrd="0" destOrd="0" presId="urn:microsoft.com/office/officeart/2005/8/layout/list1"/>
    <dgm:cxn modelId="{BD8AC28A-903C-4F5B-84BE-7D7E596D3ECE}" type="presParOf" srcId="{C3C7BFEA-A9FD-4770-A0ED-2E91CD32A334}" destId="{BADEC352-70B6-41D8-B985-93FB20664EAA}" srcOrd="0" destOrd="0" presId="urn:microsoft.com/office/officeart/2005/8/layout/list1"/>
    <dgm:cxn modelId="{C33568E1-4A24-4566-9CA6-9D28DA63CCE5}" type="presParOf" srcId="{C3C7BFEA-A9FD-4770-A0ED-2E91CD32A334}" destId="{554918E7-3FD1-46CC-B00B-34E4853DFAD7}" srcOrd="1" destOrd="0" presId="urn:microsoft.com/office/officeart/2005/8/layout/list1"/>
    <dgm:cxn modelId="{909BEACF-DC2C-471F-B98C-CB2E0BC3F769}" type="presParOf" srcId="{3A0D1B5D-B96B-472D-BBBA-0E667CDE40AE}" destId="{7671F3F9-118F-47D9-8FA3-E5CBBAEC8A40}" srcOrd="1" destOrd="0" presId="urn:microsoft.com/office/officeart/2005/8/layout/list1"/>
    <dgm:cxn modelId="{977A5A1F-9A91-430F-BE67-658CB92EF39A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D4E976D-18C6-4FFC-93A4-EBA7B20A80EF}" type="doc">
      <dgm:prSet loTypeId="urn:microsoft.com/office/officeart/2005/8/layout/vList5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id-ID"/>
        </a:p>
      </dgm:t>
    </dgm:pt>
    <dgm:pt modelId="{3939F053-F103-40AE-83DD-38D9D8435DAD}">
      <dgm:prSet phldrT="[Text]" custT="1"/>
      <dgm:spPr/>
      <dgm:t>
        <a:bodyPr/>
        <a:lstStyle/>
        <a:p>
          <a:r>
            <a:rPr lang="en-US" sz="2000" b="1" dirty="0" err="1" smtClean="0">
              <a:solidFill>
                <a:schemeClr val="tx1"/>
              </a:solidFill>
            </a:rPr>
            <a:t>Jika</a:t>
          </a:r>
          <a:r>
            <a:rPr lang="en-US" sz="2000" b="1" dirty="0" smtClean="0">
              <a:solidFill>
                <a:schemeClr val="tx1"/>
              </a:solidFill>
            </a:rPr>
            <a:t> </a:t>
          </a:r>
          <a:r>
            <a:rPr lang="en-US" sz="2000" b="1" dirty="0" err="1" smtClean="0">
              <a:solidFill>
                <a:schemeClr val="tx1"/>
              </a:solidFill>
            </a:rPr>
            <a:t>Belanja</a:t>
          </a:r>
          <a:r>
            <a:rPr lang="en-US" sz="2000" b="1" dirty="0" smtClean="0">
              <a:solidFill>
                <a:schemeClr val="tx1"/>
              </a:solidFill>
            </a:rPr>
            <a:t>  s/d ≤ </a:t>
          </a:r>
          <a:r>
            <a:rPr lang="en-US" sz="2000" b="1" dirty="0" err="1" smtClean="0">
              <a:solidFill>
                <a:schemeClr val="tx1"/>
              </a:solidFill>
            </a:rPr>
            <a:t>Rp</a:t>
          </a:r>
          <a:r>
            <a:rPr lang="en-US" sz="2000" b="1" dirty="0" smtClean="0">
              <a:solidFill>
                <a:schemeClr val="tx1"/>
              </a:solidFill>
            </a:rPr>
            <a:t>. 1.000.000</a:t>
          </a:r>
          <a:endParaRPr lang="id-ID" sz="2000" dirty="0">
            <a:solidFill>
              <a:schemeClr val="tx1"/>
            </a:solidFill>
          </a:endParaRPr>
        </a:p>
      </dgm:t>
    </dgm:pt>
    <dgm:pt modelId="{87E40F36-0D40-421A-A8D3-8F814884704F}" type="parTrans" cxnId="{C8A6FD85-7718-41DA-8448-0C7576CE066D}">
      <dgm:prSet/>
      <dgm:spPr/>
      <dgm:t>
        <a:bodyPr/>
        <a:lstStyle/>
        <a:p>
          <a:endParaRPr lang="id-ID"/>
        </a:p>
      </dgm:t>
    </dgm:pt>
    <dgm:pt modelId="{076770B5-D47C-429A-93C3-5E5B7A6FBF0E}" type="sibTrans" cxnId="{C8A6FD85-7718-41DA-8448-0C7576CE066D}">
      <dgm:prSet/>
      <dgm:spPr/>
      <dgm:t>
        <a:bodyPr/>
        <a:lstStyle/>
        <a:p>
          <a:endParaRPr lang="id-ID"/>
        </a:p>
      </dgm:t>
    </dgm:pt>
    <dgm:pt modelId="{8053D3AD-F40F-4FA1-82AC-DF876AEE698D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600" b="1" dirty="0" smtClean="0"/>
            <a:t>Kuitansi</a:t>
          </a:r>
          <a:r>
            <a:rPr lang="en-US" sz="1600" b="1" dirty="0" smtClean="0"/>
            <a:t>, Bon/Nota</a:t>
          </a:r>
          <a:endParaRPr lang="id-ID" sz="1600" b="1" dirty="0"/>
        </a:p>
      </dgm:t>
    </dgm:pt>
    <dgm:pt modelId="{11216ACB-DC39-4ABC-A40F-4858D9E78D5A}" type="parTrans" cxnId="{06344962-22CA-480B-8B2D-3444A775971B}">
      <dgm:prSet/>
      <dgm:spPr/>
      <dgm:t>
        <a:bodyPr/>
        <a:lstStyle/>
        <a:p>
          <a:endParaRPr lang="id-ID"/>
        </a:p>
      </dgm:t>
    </dgm:pt>
    <dgm:pt modelId="{8D71D86B-E072-402E-AF97-FCE6C7C4A33D}" type="sibTrans" cxnId="{06344962-22CA-480B-8B2D-3444A775971B}">
      <dgm:prSet/>
      <dgm:spPr/>
      <dgm:t>
        <a:bodyPr/>
        <a:lstStyle/>
        <a:p>
          <a:endParaRPr lang="id-ID"/>
        </a:p>
      </dgm:t>
    </dgm:pt>
    <dgm:pt modelId="{186E9201-BE7E-48E6-BADE-7F288516493E}">
      <dgm:prSet phldrT="[Text]" custT="1"/>
      <dgm:spPr/>
      <dgm:t>
        <a:bodyPr/>
        <a:lstStyle/>
        <a:p>
          <a:r>
            <a:rPr lang="en-US" sz="1800" b="1" dirty="0" err="1" smtClean="0">
              <a:solidFill>
                <a:schemeClr val="tx1"/>
              </a:solidFill>
            </a:rPr>
            <a:t>Jika</a:t>
          </a:r>
          <a:r>
            <a:rPr lang="id-ID" sz="1800" b="1" dirty="0" smtClean="0">
              <a:solidFill>
                <a:schemeClr val="tx1"/>
              </a:solidFill>
            </a:rPr>
            <a:t> belanja yang bernilai </a:t>
          </a:r>
          <a:r>
            <a:rPr lang="en-US" sz="1800" b="1" dirty="0" smtClean="0">
              <a:solidFill>
                <a:schemeClr val="tx1"/>
              </a:solidFill>
            </a:rPr>
            <a:t>&gt; </a:t>
          </a:r>
          <a:r>
            <a:rPr lang="en-US" sz="1800" b="1" dirty="0" err="1" smtClean="0">
              <a:solidFill>
                <a:schemeClr val="tx1"/>
              </a:solidFill>
            </a:rPr>
            <a:t>Rp</a:t>
          </a:r>
          <a:r>
            <a:rPr lang="en-US" sz="1800" b="1" dirty="0" smtClean="0">
              <a:solidFill>
                <a:schemeClr val="tx1"/>
              </a:solidFill>
            </a:rPr>
            <a:t>.  1.000.000  s/d &lt; </a:t>
          </a:r>
          <a:r>
            <a:rPr lang="en-US" sz="1800" b="1" dirty="0" err="1" smtClean="0">
              <a:solidFill>
                <a:schemeClr val="tx1"/>
              </a:solidFill>
            </a:rPr>
            <a:t>Rp</a:t>
          </a:r>
          <a:r>
            <a:rPr lang="en-US" sz="1800" b="1" dirty="0" smtClean="0">
              <a:solidFill>
                <a:schemeClr val="tx1"/>
              </a:solidFill>
            </a:rPr>
            <a:t>. </a:t>
          </a:r>
          <a:r>
            <a:rPr lang="id-ID" sz="1800" b="1" dirty="0" smtClean="0">
              <a:solidFill>
                <a:schemeClr val="tx1"/>
              </a:solidFill>
            </a:rPr>
            <a:t>2</a:t>
          </a:r>
          <a:r>
            <a:rPr lang="en-US" sz="1800" b="1" dirty="0" smtClean="0">
              <a:solidFill>
                <a:schemeClr val="tx1"/>
              </a:solidFill>
            </a:rPr>
            <a:t>.000.000</a:t>
          </a:r>
          <a:endParaRPr lang="id-ID" sz="1800" dirty="0">
            <a:solidFill>
              <a:schemeClr val="tx1"/>
            </a:solidFill>
          </a:endParaRPr>
        </a:p>
      </dgm:t>
    </dgm:pt>
    <dgm:pt modelId="{D9841B30-8C3F-497F-9B20-FEC82A478335}" type="parTrans" cxnId="{E3721E8C-9C75-42CF-B0A0-1EE4D5689ABA}">
      <dgm:prSet/>
      <dgm:spPr/>
      <dgm:t>
        <a:bodyPr/>
        <a:lstStyle/>
        <a:p>
          <a:endParaRPr lang="id-ID"/>
        </a:p>
      </dgm:t>
    </dgm:pt>
    <dgm:pt modelId="{EED25554-4C2A-4F9F-9388-26AD9BAF33C4}" type="sibTrans" cxnId="{E3721E8C-9C75-42CF-B0A0-1EE4D5689ABA}">
      <dgm:prSet/>
      <dgm:spPr/>
      <dgm:t>
        <a:bodyPr/>
        <a:lstStyle/>
        <a:p>
          <a:endParaRPr lang="id-ID"/>
        </a:p>
      </dgm:t>
    </dgm:pt>
    <dgm:pt modelId="{161AF838-5156-4B5A-9687-D49DCF96AA91}">
      <dgm:prSet phldrT="[Text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/>
            <a:t>Kuitansi</a:t>
          </a:r>
          <a:r>
            <a:rPr lang="en-US" sz="1800" b="1" dirty="0" smtClean="0"/>
            <a:t> (+ </a:t>
          </a:r>
          <a:r>
            <a:rPr lang="en-US" sz="1800" b="1" dirty="0" err="1" smtClean="0"/>
            <a:t>bea</a:t>
          </a:r>
          <a:r>
            <a:rPr lang="en-US" sz="1800" b="1" dirty="0" smtClean="0"/>
            <a:t> </a:t>
          </a:r>
          <a:r>
            <a:rPr lang="en-US" sz="1800" b="1" dirty="0" err="1" smtClean="0"/>
            <a:t>materai</a:t>
          </a:r>
          <a:r>
            <a:rPr lang="en-US" sz="1800" b="1" dirty="0" smtClean="0"/>
            <a:t> 6000)</a:t>
          </a:r>
          <a:endParaRPr lang="id-ID" sz="1800" b="1" dirty="0"/>
        </a:p>
      </dgm:t>
    </dgm:pt>
    <dgm:pt modelId="{1BC115E0-C049-4D05-AD59-52BADB77E11F}" type="parTrans" cxnId="{C93C8FCA-978F-4FE9-9852-F4703D77FE3D}">
      <dgm:prSet/>
      <dgm:spPr/>
      <dgm:t>
        <a:bodyPr/>
        <a:lstStyle/>
        <a:p>
          <a:endParaRPr lang="id-ID"/>
        </a:p>
      </dgm:t>
    </dgm:pt>
    <dgm:pt modelId="{3A738E50-A0E3-4E27-A0DE-87C873BDC17C}" type="sibTrans" cxnId="{C93C8FCA-978F-4FE9-9852-F4703D77FE3D}">
      <dgm:prSet/>
      <dgm:spPr/>
      <dgm:t>
        <a:bodyPr/>
        <a:lstStyle/>
        <a:p>
          <a:endParaRPr lang="id-ID"/>
        </a:p>
      </dgm:t>
    </dgm:pt>
    <dgm:pt modelId="{5449FCC2-B382-4311-9D63-715811C6540E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600" b="1" dirty="0" err="1" smtClean="0"/>
            <a:t>materai</a:t>
          </a:r>
          <a:r>
            <a:rPr lang="en-US" sz="1600" b="1" dirty="0" smtClean="0"/>
            <a:t> 3000 (</a:t>
          </a:r>
          <a:r>
            <a:rPr lang="en-US" sz="1600" b="1" dirty="0" err="1" smtClean="0"/>
            <a:t>jika</a:t>
          </a:r>
          <a:r>
            <a:rPr lang="en-US" sz="1600" b="1" dirty="0" smtClean="0"/>
            <a:t> </a:t>
          </a:r>
          <a:r>
            <a:rPr lang="en-US" sz="1600" b="1" dirty="0" err="1" smtClean="0"/>
            <a:t>belanja</a:t>
          </a:r>
          <a:r>
            <a:rPr lang="en-US" sz="1600" b="1" dirty="0" smtClean="0"/>
            <a:t> &gt; </a:t>
          </a:r>
          <a:r>
            <a:rPr lang="en-US" sz="1600" b="1" dirty="0" err="1" smtClean="0"/>
            <a:t>Rp</a:t>
          </a:r>
          <a:r>
            <a:rPr lang="en-US" sz="1600" b="1" dirty="0" smtClean="0"/>
            <a:t>. 250.000 s/d Rp.1.000.000)</a:t>
          </a:r>
          <a:endParaRPr lang="en-US" sz="1600" b="1" dirty="0"/>
        </a:p>
      </dgm:t>
    </dgm:pt>
    <dgm:pt modelId="{3232CB93-D046-4FF9-81C7-B86E7E50C9F9}" type="parTrans" cxnId="{0C510C08-EC25-45DA-865F-6B27A280C076}">
      <dgm:prSet/>
      <dgm:spPr/>
      <dgm:t>
        <a:bodyPr/>
        <a:lstStyle/>
        <a:p>
          <a:endParaRPr lang="id-ID"/>
        </a:p>
      </dgm:t>
    </dgm:pt>
    <dgm:pt modelId="{4356CE8B-4F19-4E82-8864-0BB108B5E627}" type="sibTrans" cxnId="{0C510C08-EC25-45DA-865F-6B27A280C076}">
      <dgm:prSet/>
      <dgm:spPr/>
      <dgm:t>
        <a:bodyPr/>
        <a:lstStyle/>
        <a:p>
          <a:endParaRPr lang="id-ID"/>
        </a:p>
      </dgm:t>
    </dgm:pt>
    <dgm:pt modelId="{346CC473-9AF2-44AD-9773-28127AB2440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600" b="1" dirty="0" err="1" smtClean="0"/>
            <a:t>Nama</a:t>
          </a:r>
          <a:r>
            <a:rPr lang="en-US" sz="1600" b="1" dirty="0" smtClean="0"/>
            <a:t> </a:t>
          </a:r>
          <a:r>
            <a:rPr lang="en-US" sz="1600" b="1" dirty="0" err="1" smtClean="0"/>
            <a:t>jelas</a:t>
          </a:r>
          <a:r>
            <a:rPr lang="id-ID" sz="1600" b="1" dirty="0" smtClean="0"/>
            <a:t>, </a:t>
          </a:r>
          <a:r>
            <a:rPr lang="en-US" sz="1600" b="1" dirty="0" err="1" smtClean="0"/>
            <a:t>tanda</a:t>
          </a:r>
          <a:r>
            <a:rPr lang="en-US" sz="1600" b="1" dirty="0" smtClean="0"/>
            <a:t> </a:t>
          </a:r>
          <a:r>
            <a:rPr lang="en-US" sz="1600" b="1" dirty="0" err="1" smtClean="0"/>
            <a:t>tangan</a:t>
          </a:r>
          <a:r>
            <a:rPr lang="en-US" sz="1600" b="1" dirty="0" smtClean="0"/>
            <a:t> </a:t>
          </a:r>
          <a:r>
            <a:rPr lang="en-US" sz="1600" b="1" dirty="0" err="1" smtClean="0"/>
            <a:t>penerima</a:t>
          </a:r>
          <a:endParaRPr lang="en-US" sz="1600" b="1" dirty="0"/>
        </a:p>
      </dgm:t>
    </dgm:pt>
    <dgm:pt modelId="{01CEC5D2-9078-4B24-9D7C-36B55FE7AD6C}" type="parTrans" cxnId="{53FD4409-435C-417A-8D19-CF006C6E9C57}">
      <dgm:prSet/>
      <dgm:spPr/>
      <dgm:t>
        <a:bodyPr/>
        <a:lstStyle/>
        <a:p>
          <a:endParaRPr lang="id-ID"/>
        </a:p>
      </dgm:t>
    </dgm:pt>
    <dgm:pt modelId="{91F1CD9B-BBED-4B21-8B8E-300B752E2295}" type="sibTrans" cxnId="{53FD4409-435C-417A-8D19-CF006C6E9C57}">
      <dgm:prSet/>
      <dgm:spPr/>
      <dgm:t>
        <a:bodyPr/>
        <a:lstStyle/>
        <a:p>
          <a:endParaRPr lang="id-ID"/>
        </a:p>
      </dgm:t>
    </dgm:pt>
    <dgm:pt modelId="{BCF02B24-D35F-4056-908D-5109A8E303C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600" b="1" dirty="0" smtClean="0"/>
            <a:t>Pajak </a:t>
          </a:r>
          <a:r>
            <a:rPr lang="id-ID" sz="1600" b="1" dirty="0" smtClean="0">
              <a:sym typeface="Wingdings" panose="05000000000000000000" pitchFamily="2" charset="2"/>
            </a:rPr>
            <a:t> Bebas </a:t>
          </a:r>
          <a:r>
            <a:rPr lang="id-ID" sz="1600" b="1" dirty="0" smtClean="0"/>
            <a:t>PPN &amp; Bebas PPh 22</a:t>
          </a:r>
          <a:endParaRPr lang="en-US" sz="1600" b="1" dirty="0"/>
        </a:p>
      </dgm:t>
    </dgm:pt>
    <dgm:pt modelId="{2CB6BAF2-8607-430D-AD0E-F80EE09A9B68}" type="parTrans" cxnId="{8F1AC651-DA37-4034-A453-8F432569667F}">
      <dgm:prSet/>
      <dgm:spPr/>
      <dgm:t>
        <a:bodyPr/>
        <a:lstStyle/>
        <a:p>
          <a:endParaRPr lang="id-ID"/>
        </a:p>
      </dgm:t>
    </dgm:pt>
    <dgm:pt modelId="{D6E582B9-1996-4712-A7AC-F0F733746EFB}" type="sibTrans" cxnId="{8F1AC651-DA37-4034-A453-8F432569667F}">
      <dgm:prSet/>
      <dgm:spPr/>
      <dgm:t>
        <a:bodyPr/>
        <a:lstStyle/>
        <a:p>
          <a:endParaRPr lang="id-ID"/>
        </a:p>
      </dgm:t>
    </dgm:pt>
    <dgm:pt modelId="{2BD519AB-9297-4A2F-ABE9-9B2E5ECDE40F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800" b="1" dirty="0" smtClean="0"/>
            <a:t>Bon/Nota/</a:t>
          </a:r>
          <a:r>
            <a:rPr lang="en-US" sz="1800" b="1" dirty="0" err="1" smtClean="0"/>
            <a:t>Faktur</a:t>
          </a:r>
          <a:r>
            <a:rPr lang="en-US" sz="1800" b="1" dirty="0" smtClean="0"/>
            <a:t> </a:t>
          </a:r>
          <a:r>
            <a:rPr lang="en-US" sz="1800" b="1" dirty="0" err="1" smtClean="0"/>
            <a:t>Barang</a:t>
          </a:r>
          <a:endParaRPr lang="en-US" sz="1800" b="1" dirty="0"/>
        </a:p>
      </dgm:t>
    </dgm:pt>
    <dgm:pt modelId="{39CBA994-E743-44BA-BD44-9A022C0FDE7D}" type="parTrans" cxnId="{817B4FE6-7AD2-46F7-B7FC-15D130CBE86C}">
      <dgm:prSet/>
      <dgm:spPr/>
      <dgm:t>
        <a:bodyPr/>
        <a:lstStyle/>
        <a:p>
          <a:endParaRPr lang="id-ID"/>
        </a:p>
      </dgm:t>
    </dgm:pt>
    <dgm:pt modelId="{E052B74C-D83E-4FE5-B65D-9D32CB6DCC04}" type="sibTrans" cxnId="{817B4FE6-7AD2-46F7-B7FC-15D130CBE86C}">
      <dgm:prSet/>
      <dgm:spPr/>
      <dgm:t>
        <a:bodyPr/>
        <a:lstStyle/>
        <a:p>
          <a:endParaRPr lang="id-ID"/>
        </a:p>
      </dgm:t>
    </dgm:pt>
    <dgm:pt modelId="{A761F00B-E8FF-45E9-9C62-E939DF05C26B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en-US" sz="1800" b="1" dirty="0" err="1" smtClean="0"/>
            <a:t>Stempel</a:t>
          </a:r>
          <a:r>
            <a:rPr lang="en-US" sz="1800" b="1" dirty="0" smtClean="0"/>
            <a:t> </a:t>
          </a:r>
          <a:r>
            <a:rPr lang="en-US" sz="1800" b="1" dirty="0" err="1" smtClean="0"/>
            <a:t>toko</a:t>
          </a:r>
          <a:r>
            <a:rPr lang="en-US" sz="1800" b="1" dirty="0" smtClean="0"/>
            <a:t>, </a:t>
          </a:r>
          <a:r>
            <a:rPr lang="en-US" sz="1800" b="1" dirty="0" err="1" smtClean="0"/>
            <a:t>Nama</a:t>
          </a:r>
          <a:r>
            <a:rPr lang="en-US" sz="1800" b="1" dirty="0" smtClean="0"/>
            <a:t> </a:t>
          </a:r>
          <a:r>
            <a:rPr lang="en-US" sz="1800" b="1" dirty="0" err="1" smtClean="0"/>
            <a:t>jelas</a:t>
          </a:r>
          <a:r>
            <a:rPr lang="en-US" sz="1800" b="1" dirty="0" smtClean="0"/>
            <a:t> &amp; </a:t>
          </a:r>
          <a:r>
            <a:rPr lang="en-US" sz="1800" b="1" dirty="0" err="1" smtClean="0"/>
            <a:t>Ttd</a:t>
          </a:r>
          <a:r>
            <a:rPr lang="en-US" sz="1800" b="1" dirty="0" smtClean="0"/>
            <a:t> </a:t>
          </a:r>
          <a:r>
            <a:rPr lang="en-US" sz="1800" b="1" dirty="0" err="1" smtClean="0"/>
            <a:t>penerima</a:t>
          </a:r>
          <a:endParaRPr lang="id-ID" sz="1800" b="1" dirty="0" smtClean="0"/>
        </a:p>
      </dgm:t>
    </dgm:pt>
    <dgm:pt modelId="{B6471F44-86AB-4542-B139-D711DAF33990}" type="parTrans" cxnId="{5C4E7656-0CE9-4827-AA0C-88629544E692}">
      <dgm:prSet/>
      <dgm:spPr/>
      <dgm:t>
        <a:bodyPr/>
        <a:lstStyle/>
        <a:p>
          <a:endParaRPr lang="id-ID"/>
        </a:p>
      </dgm:t>
    </dgm:pt>
    <dgm:pt modelId="{1CA4793B-2249-46DB-95ED-338F1D4B3E26}" type="sibTrans" cxnId="{5C4E7656-0CE9-4827-AA0C-88629544E692}">
      <dgm:prSet/>
      <dgm:spPr/>
      <dgm:t>
        <a:bodyPr/>
        <a:lstStyle/>
        <a:p>
          <a:endParaRPr lang="id-ID"/>
        </a:p>
      </dgm:t>
    </dgm:pt>
    <dgm:pt modelId="{E8C0D283-A627-4E56-BD70-C269B53F7EE4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id-ID" sz="1800" b="1" dirty="0" smtClean="0"/>
            <a:t>Pajak </a:t>
          </a:r>
          <a:r>
            <a:rPr lang="id-ID" sz="1800" b="1" dirty="0" smtClean="0">
              <a:sym typeface="Wingdings" panose="05000000000000000000" pitchFamily="2" charset="2"/>
            </a:rPr>
            <a:t> </a:t>
          </a:r>
          <a:r>
            <a:rPr lang="id-ID" sz="1800" b="1" dirty="0" smtClean="0"/>
            <a:t>PPN : 10% &amp; Bebas PPh 22</a:t>
          </a:r>
        </a:p>
      </dgm:t>
    </dgm:pt>
    <dgm:pt modelId="{60647C74-54EB-4436-8716-C8D11AAB0379}" type="parTrans" cxnId="{733C228B-08D4-4D42-8781-7D152308C7FC}">
      <dgm:prSet/>
      <dgm:spPr/>
      <dgm:t>
        <a:bodyPr/>
        <a:lstStyle/>
        <a:p>
          <a:endParaRPr lang="id-ID"/>
        </a:p>
      </dgm:t>
    </dgm:pt>
    <dgm:pt modelId="{FA383927-E95D-416A-AF31-5ED884D02BC8}" type="sibTrans" cxnId="{733C228B-08D4-4D42-8781-7D152308C7FC}">
      <dgm:prSet/>
      <dgm:spPr/>
      <dgm:t>
        <a:bodyPr/>
        <a:lstStyle/>
        <a:p>
          <a:endParaRPr lang="id-ID"/>
        </a:p>
      </dgm:t>
    </dgm:pt>
    <dgm:pt modelId="{87DDEF95-0AB9-4B38-9A86-0F5E48B28673}" type="pres">
      <dgm:prSet presAssocID="{1D4E976D-18C6-4FFC-93A4-EBA7B20A80E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329330A9-3251-4FE3-A523-C81CFF8C0783}" type="pres">
      <dgm:prSet presAssocID="{3939F053-F103-40AE-83DD-38D9D8435DAD}" presName="linNode" presStyleCnt="0"/>
      <dgm:spPr/>
    </dgm:pt>
    <dgm:pt modelId="{A29393FD-A295-475E-B97D-4430352362A2}" type="pres">
      <dgm:prSet presAssocID="{3939F053-F103-40AE-83DD-38D9D8435DAD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FC9BDD3-76F3-44F5-AAFC-1704EB3BF248}" type="pres">
      <dgm:prSet presAssocID="{3939F053-F103-40AE-83DD-38D9D8435DAD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E8CE8D4-9864-4B7D-A7C7-8A60FB3266B8}" type="pres">
      <dgm:prSet presAssocID="{076770B5-D47C-429A-93C3-5E5B7A6FBF0E}" presName="sp" presStyleCnt="0"/>
      <dgm:spPr/>
    </dgm:pt>
    <dgm:pt modelId="{2A6742AA-4BD6-4565-BB6E-A0ADAF352294}" type="pres">
      <dgm:prSet presAssocID="{186E9201-BE7E-48E6-BADE-7F288516493E}" presName="linNode" presStyleCnt="0"/>
      <dgm:spPr/>
    </dgm:pt>
    <dgm:pt modelId="{331FBF96-32D0-4D5C-A213-21FC28C51A7B}" type="pres">
      <dgm:prSet presAssocID="{186E9201-BE7E-48E6-BADE-7F288516493E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BDFA223D-1D3B-4C5A-820D-D581476167E3}" type="pres">
      <dgm:prSet presAssocID="{186E9201-BE7E-48E6-BADE-7F288516493E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5306F231-DC10-4DF1-B321-EA559A1D4F3F}" type="presOf" srcId="{8053D3AD-F40F-4FA1-82AC-DF876AEE698D}" destId="{CFC9BDD3-76F3-44F5-AAFC-1704EB3BF248}" srcOrd="0" destOrd="0" presId="urn:microsoft.com/office/officeart/2005/8/layout/vList5"/>
    <dgm:cxn modelId="{98F1934B-932E-40FE-AA76-C0AA06FBA560}" type="presOf" srcId="{2BD519AB-9297-4A2F-ABE9-9B2E5ECDE40F}" destId="{BDFA223D-1D3B-4C5A-820D-D581476167E3}" srcOrd="0" destOrd="1" presId="urn:microsoft.com/office/officeart/2005/8/layout/vList5"/>
    <dgm:cxn modelId="{ADCB4CAA-3060-41AE-83E6-75163A027CD4}" type="presOf" srcId="{161AF838-5156-4B5A-9687-D49DCF96AA91}" destId="{BDFA223D-1D3B-4C5A-820D-D581476167E3}" srcOrd="0" destOrd="0" presId="urn:microsoft.com/office/officeart/2005/8/layout/vList5"/>
    <dgm:cxn modelId="{817B4FE6-7AD2-46F7-B7FC-15D130CBE86C}" srcId="{186E9201-BE7E-48E6-BADE-7F288516493E}" destId="{2BD519AB-9297-4A2F-ABE9-9B2E5ECDE40F}" srcOrd="1" destOrd="0" parTransId="{39CBA994-E743-44BA-BD44-9A022C0FDE7D}" sibTransId="{E052B74C-D83E-4FE5-B65D-9D32CB6DCC04}"/>
    <dgm:cxn modelId="{53FD4409-435C-417A-8D19-CF006C6E9C57}" srcId="{3939F053-F103-40AE-83DD-38D9D8435DAD}" destId="{346CC473-9AF2-44AD-9773-28127AB24403}" srcOrd="2" destOrd="0" parTransId="{01CEC5D2-9078-4B24-9D7C-36B55FE7AD6C}" sibTransId="{91F1CD9B-BBED-4B21-8B8E-300B752E2295}"/>
    <dgm:cxn modelId="{E3721E8C-9C75-42CF-B0A0-1EE4D5689ABA}" srcId="{1D4E976D-18C6-4FFC-93A4-EBA7B20A80EF}" destId="{186E9201-BE7E-48E6-BADE-7F288516493E}" srcOrd="1" destOrd="0" parTransId="{D9841B30-8C3F-497F-9B20-FEC82A478335}" sibTransId="{EED25554-4C2A-4F9F-9388-26AD9BAF33C4}"/>
    <dgm:cxn modelId="{C93C8FCA-978F-4FE9-9852-F4703D77FE3D}" srcId="{186E9201-BE7E-48E6-BADE-7F288516493E}" destId="{161AF838-5156-4B5A-9687-D49DCF96AA91}" srcOrd="0" destOrd="0" parTransId="{1BC115E0-C049-4D05-AD59-52BADB77E11F}" sibTransId="{3A738E50-A0E3-4E27-A0DE-87C873BDC17C}"/>
    <dgm:cxn modelId="{1E88CDCA-E1E2-4FF5-A5E1-0196A25109A0}" type="presOf" srcId="{346CC473-9AF2-44AD-9773-28127AB24403}" destId="{CFC9BDD3-76F3-44F5-AAFC-1704EB3BF248}" srcOrd="0" destOrd="2" presId="urn:microsoft.com/office/officeart/2005/8/layout/vList5"/>
    <dgm:cxn modelId="{18F9C5F6-4484-461B-A1A9-8894CFB98242}" type="presOf" srcId="{3939F053-F103-40AE-83DD-38D9D8435DAD}" destId="{A29393FD-A295-475E-B97D-4430352362A2}" srcOrd="0" destOrd="0" presId="urn:microsoft.com/office/officeart/2005/8/layout/vList5"/>
    <dgm:cxn modelId="{5B49D7C0-A3C5-44C0-BEC7-1E96E3F37069}" type="presOf" srcId="{E8C0D283-A627-4E56-BD70-C269B53F7EE4}" destId="{BDFA223D-1D3B-4C5A-820D-D581476167E3}" srcOrd="0" destOrd="3" presId="urn:microsoft.com/office/officeart/2005/8/layout/vList5"/>
    <dgm:cxn modelId="{4C4C9CF8-FC5B-4A71-94F8-6346DBEBEA93}" type="presOf" srcId="{BCF02B24-D35F-4056-908D-5109A8E303C9}" destId="{CFC9BDD3-76F3-44F5-AAFC-1704EB3BF248}" srcOrd="0" destOrd="3" presId="urn:microsoft.com/office/officeart/2005/8/layout/vList5"/>
    <dgm:cxn modelId="{8F1AC651-DA37-4034-A453-8F432569667F}" srcId="{3939F053-F103-40AE-83DD-38D9D8435DAD}" destId="{BCF02B24-D35F-4056-908D-5109A8E303C9}" srcOrd="3" destOrd="0" parTransId="{2CB6BAF2-8607-430D-AD0E-F80EE09A9B68}" sibTransId="{D6E582B9-1996-4712-A7AC-F0F733746EFB}"/>
    <dgm:cxn modelId="{C8A6FD85-7718-41DA-8448-0C7576CE066D}" srcId="{1D4E976D-18C6-4FFC-93A4-EBA7B20A80EF}" destId="{3939F053-F103-40AE-83DD-38D9D8435DAD}" srcOrd="0" destOrd="0" parTransId="{87E40F36-0D40-421A-A8D3-8F814884704F}" sibTransId="{076770B5-D47C-429A-93C3-5E5B7A6FBF0E}"/>
    <dgm:cxn modelId="{06344962-22CA-480B-8B2D-3444A775971B}" srcId="{3939F053-F103-40AE-83DD-38D9D8435DAD}" destId="{8053D3AD-F40F-4FA1-82AC-DF876AEE698D}" srcOrd="0" destOrd="0" parTransId="{11216ACB-DC39-4ABC-A40F-4858D9E78D5A}" sibTransId="{8D71D86B-E072-402E-AF97-FCE6C7C4A33D}"/>
    <dgm:cxn modelId="{5C4E7656-0CE9-4827-AA0C-88629544E692}" srcId="{186E9201-BE7E-48E6-BADE-7F288516493E}" destId="{A761F00B-E8FF-45E9-9C62-E939DF05C26B}" srcOrd="2" destOrd="0" parTransId="{B6471F44-86AB-4542-B139-D711DAF33990}" sibTransId="{1CA4793B-2249-46DB-95ED-338F1D4B3E26}"/>
    <dgm:cxn modelId="{32F60F78-3FB3-4DCB-ADC9-9B624DAA3E6D}" type="presOf" srcId="{5449FCC2-B382-4311-9D63-715811C6540E}" destId="{CFC9BDD3-76F3-44F5-AAFC-1704EB3BF248}" srcOrd="0" destOrd="1" presId="urn:microsoft.com/office/officeart/2005/8/layout/vList5"/>
    <dgm:cxn modelId="{BB6C9568-42BB-4F35-BF6F-14EFC581D787}" type="presOf" srcId="{A761F00B-E8FF-45E9-9C62-E939DF05C26B}" destId="{BDFA223D-1D3B-4C5A-820D-D581476167E3}" srcOrd="0" destOrd="2" presId="urn:microsoft.com/office/officeart/2005/8/layout/vList5"/>
    <dgm:cxn modelId="{F9A3FA9C-CEAB-4EF5-B671-3464FC08555E}" type="presOf" srcId="{186E9201-BE7E-48E6-BADE-7F288516493E}" destId="{331FBF96-32D0-4D5C-A213-21FC28C51A7B}" srcOrd="0" destOrd="0" presId="urn:microsoft.com/office/officeart/2005/8/layout/vList5"/>
    <dgm:cxn modelId="{733C228B-08D4-4D42-8781-7D152308C7FC}" srcId="{186E9201-BE7E-48E6-BADE-7F288516493E}" destId="{E8C0D283-A627-4E56-BD70-C269B53F7EE4}" srcOrd="3" destOrd="0" parTransId="{60647C74-54EB-4436-8716-C8D11AAB0379}" sibTransId="{FA383927-E95D-416A-AF31-5ED884D02BC8}"/>
    <dgm:cxn modelId="{AFBB65F8-723B-4A27-8200-F8247954BEE7}" type="presOf" srcId="{1D4E976D-18C6-4FFC-93A4-EBA7B20A80EF}" destId="{87DDEF95-0AB9-4B38-9A86-0F5E48B28673}" srcOrd="0" destOrd="0" presId="urn:microsoft.com/office/officeart/2005/8/layout/vList5"/>
    <dgm:cxn modelId="{0C510C08-EC25-45DA-865F-6B27A280C076}" srcId="{3939F053-F103-40AE-83DD-38D9D8435DAD}" destId="{5449FCC2-B382-4311-9D63-715811C6540E}" srcOrd="1" destOrd="0" parTransId="{3232CB93-D046-4FF9-81C7-B86E7E50C9F9}" sibTransId="{4356CE8B-4F19-4E82-8864-0BB108B5E627}"/>
    <dgm:cxn modelId="{434EB1EE-13D3-42F8-B3CB-27D574CFC2BC}" type="presParOf" srcId="{87DDEF95-0AB9-4B38-9A86-0F5E48B28673}" destId="{329330A9-3251-4FE3-A523-C81CFF8C0783}" srcOrd="0" destOrd="0" presId="urn:microsoft.com/office/officeart/2005/8/layout/vList5"/>
    <dgm:cxn modelId="{583C4B97-946F-4AC2-9C75-40DA321E1947}" type="presParOf" srcId="{329330A9-3251-4FE3-A523-C81CFF8C0783}" destId="{A29393FD-A295-475E-B97D-4430352362A2}" srcOrd="0" destOrd="0" presId="urn:microsoft.com/office/officeart/2005/8/layout/vList5"/>
    <dgm:cxn modelId="{8A09FC3A-AB3A-4A46-9136-C7CED642F4FD}" type="presParOf" srcId="{329330A9-3251-4FE3-A523-C81CFF8C0783}" destId="{CFC9BDD3-76F3-44F5-AAFC-1704EB3BF248}" srcOrd="1" destOrd="0" presId="urn:microsoft.com/office/officeart/2005/8/layout/vList5"/>
    <dgm:cxn modelId="{A5A6E46A-FB55-4A7D-8182-25146526F9F3}" type="presParOf" srcId="{87DDEF95-0AB9-4B38-9A86-0F5E48B28673}" destId="{BE8CE8D4-9864-4B7D-A7C7-8A60FB3266B8}" srcOrd="1" destOrd="0" presId="urn:microsoft.com/office/officeart/2005/8/layout/vList5"/>
    <dgm:cxn modelId="{EB8F92AE-37FD-4855-AA75-2DD5B3781152}" type="presParOf" srcId="{87DDEF95-0AB9-4B38-9A86-0F5E48B28673}" destId="{2A6742AA-4BD6-4565-BB6E-A0ADAF352294}" srcOrd="2" destOrd="0" presId="urn:microsoft.com/office/officeart/2005/8/layout/vList5"/>
    <dgm:cxn modelId="{9F1E0841-DF36-4B36-89DC-B14AA829BB56}" type="presParOf" srcId="{2A6742AA-4BD6-4565-BB6E-A0ADAF352294}" destId="{331FBF96-32D0-4D5C-A213-21FC28C51A7B}" srcOrd="0" destOrd="0" presId="urn:microsoft.com/office/officeart/2005/8/layout/vList5"/>
    <dgm:cxn modelId="{D1DC04D1-DB3D-4390-A4CD-E5833BE28D29}" type="presParOf" srcId="{2A6742AA-4BD6-4565-BB6E-A0ADAF352294}" destId="{BDFA223D-1D3B-4C5A-820D-D581476167E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DA80B08-70AA-4DC9-A514-813A37D616A2}" type="doc">
      <dgm:prSet loTypeId="urn:microsoft.com/office/officeart/2005/8/layout/list1" loCatId="list" qsTypeId="urn:microsoft.com/office/officeart/2005/8/quickstyle/3d6" qsCatId="3D" csTypeId="urn:microsoft.com/office/officeart/2005/8/colors/accent0_3" csCatId="mainScheme" phldr="1"/>
      <dgm:spPr/>
      <dgm:t>
        <a:bodyPr/>
        <a:lstStyle/>
        <a:p>
          <a:endParaRPr lang="id-ID"/>
        </a:p>
      </dgm:t>
    </dgm:pt>
    <dgm:pt modelId="{D97D363F-6500-41AA-9BAE-42A7C9AC1D6D}">
      <dgm:prSet phldrT="[Text]" custT="1"/>
      <dgm:spPr/>
      <dgm:t>
        <a:bodyPr/>
        <a:lstStyle/>
        <a:p>
          <a:pPr marL="0" indent="0" algn="l"/>
          <a:r>
            <a:rPr lang="id-ID" sz="2300" b="1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gm:t>
    </dgm:pt>
    <dgm:pt modelId="{FAEC5E1B-4474-481D-A682-B1CBAF8C9618}" type="parTrans" cxnId="{318E12E0-9D2D-4387-BEFB-80B08A9A959D}">
      <dgm:prSet/>
      <dgm:spPr/>
      <dgm:t>
        <a:bodyPr/>
        <a:lstStyle/>
        <a:p>
          <a:endParaRPr lang="id-ID"/>
        </a:p>
      </dgm:t>
    </dgm:pt>
    <dgm:pt modelId="{CE9D39BE-D57A-452C-813C-015F7839F7C6}" type="sibTrans" cxnId="{318E12E0-9D2D-4387-BEFB-80B08A9A959D}">
      <dgm:prSet/>
      <dgm:spPr/>
      <dgm:t>
        <a:bodyPr/>
        <a:lstStyle/>
        <a:p>
          <a:endParaRPr lang="id-ID"/>
        </a:p>
      </dgm:t>
    </dgm:pt>
    <dgm:pt modelId="{B12E120F-D64F-4AEB-9E86-1A30209F9EF4}">
      <dgm:prSet phldrT="[Text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endParaRPr lang="id-ID" sz="2000" dirty="0"/>
        </a:p>
      </dgm:t>
    </dgm:pt>
    <dgm:pt modelId="{FE0B5A52-0438-4C99-8DFC-CD19C67A77B5}" type="parTrans" cxnId="{1DCAB7F0-0931-4456-AA1C-36DBD8144B27}">
      <dgm:prSet/>
      <dgm:spPr/>
      <dgm:t>
        <a:bodyPr/>
        <a:lstStyle/>
        <a:p>
          <a:endParaRPr lang="id-ID"/>
        </a:p>
      </dgm:t>
    </dgm:pt>
    <dgm:pt modelId="{6AF32395-5F0C-4684-B7CF-E7FDA0C566B0}" type="sibTrans" cxnId="{1DCAB7F0-0931-4456-AA1C-36DBD8144B27}">
      <dgm:prSet/>
      <dgm:spPr/>
      <dgm:t>
        <a:bodyPr/>
        <a:lstStyle/>
        <a:p>
          <a:endParaRPr lang="id-ID"/>
        </a:p>
      </dgm:t>
    </dgm:pt>
    <dgm:pt modelId="{3A0D1B5D-B96B-472D-BBBA-0E667CDE40AE}" type="pres">
      <dgm:prSet presAssocID="{3DA80B08-70AA-4DC9-A514-813A37D616A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3C7BFEA-A9FD-4770-A0ED-2E91CD32A334}" type="pres">
      <dgm:prSet presAssocID="{D97D363F-6500-41AA-9BAE-42A7C9AC1D6D}" presName="parentLin" presStyleCnt="0"/>
      <dgm:spPr/>
      <dgm:t>
        <a:bodyPr/>
        <a:lstStyle/>
        <a:p>
          <a:endParaRPr lang="id-ID"/>
        </a:p>
      </dgm:t>
    </dgm:pt>
    <dgm:pt modelId="{BADEC352-70B6-41D8-B985-93FB20664EAA}" type="pres">
      <dgm:prSet presAssocID="{D97D363F-6500-41AA-9BAE-42A7C9AC1D6D}" presName="parentLeftMargin" presStyleLbl="node1" presStyleIdx="0" presStyleCnt="1"/>
      <dgm:spPr/>
      <dgm:t>
        <a:bodyPr/>
        <a:lstStyle/>
        <a:p>
          <a:endParaRPr lang="id-ID"/>
        </a:p>
      </dgm:t>
    </dgm:pt>
    <dgm:pt modelId="{554918E7-3FD1-46CC-B00B-34E4853DFAD7}" type="pres">
      <dgm:prSet presAssocID="{D97D363F-6500-41AA-9BAE-42A7C9AC1D6D}" presName="parentText" presStyleLbl="node1" presStyleIdx="0" presStyleCnt="1" custLinFactNeighborX="-83371" custLinFactNeighborY="-123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1F3F9-118F-47D9-8FA3-E5CBBAEC8A40}" type="pres">
      <dgm:prSet presAssocID="{D97D363F-6500-41AA-9BAE-42A7C9AC1D6D}" presName="negativeSpace" presStyleCnt="0"/>
      <dgm:spPr/>
      <dgm:t>
        <a:bodyPr/>
        <a:lstStyle/>
        <a:p>
          <a:endParaRPr lang="id-ID"/>
        </a:p>
      </dgm:t>
    </dgm:pt>
    <dgm:pt modelId="{9B8C720C-F75A-4E2A-9E80-5A1055F7B823}" type="pres">
      <dgm:prSet presAssocID="{D97D363F-6500-41AA-9BAE-42A7C9AC1D6D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AFB8DAF6-236F-44CC-A72A-CB16BE0BA3BD}" type="presOf" srcId="{3DA80B08-70AA-4DC9-A514-813A37D616A2}" destId="{3A0D1B5D-B96B-472D-BBBA-0E667CDE40AE}" srcOrd="0" destOrd="0" presId="urn:microsoft.com/office/officeart/2005/8/layout/list1"/>
    <dgm:cxn modelId="{D94B8E8B-208C-4BA3-B846-B10404779B0C}" type="presOf" srcId="{D97D363F-6500-41AA-9BAE-42A7C9AC1D6D}" destId="{BADEC352-70B6-41D8-B985-93FB20664EAA}" srcOrd="0" destOrd="0" presId="urn:microsoft.com/office/officeart/2005/8/layout/list1"/>
    <dgm:cxn modelId="{CFAB2AA6-8CDE-4202-AAEA-F3F76E4EF974}" type="presOf" srcId="{D97D363F-6500-41AA-9BAE-42A7C9AC1D6D}" destId="{554918E7-3FD1-46CC-B00B-34E4853DFAD7}" srcOrd="1" destOrd="0" presId="urn:microsoft.com/office/officeart/2005/8/layout/list1"/>
    <dgm:cxn modelId="{B670DD53-35DE-40EC-8BDB-787F341524F8}" type="presOf" srcId="{B12E120F-D64F-4AEB-9E86-1A30209F9EF4}" destId="{9B8C720C-F75A-4E2A-9E80-5A1055F7B823}" srcOrd="0" destOrd="0" presId="urn:microsoft.com/office/officeart/2005/8/layout/list1"/>
    <dgm:cxn modelId="{318E12E0-9D2D-4387-BEFB-80B08A9A959D}" srcId="{3DA80B08-70AA-4DC9-A514-813A37D616A2}" destId="{D97D363F-6500-41AA-9BAE-42A7C9AC1D6D}" srcOrd="0" destOrd="0" parTransId="{FAEC5E1B-4474-481D-A682-B1CBAF8C9618}" sibTransId="{CE9D39BE-D57A-452C-813C-015F7839F7C6}"/>
    <dgm:cxn modelId="{1DCAB7F0-0931-4456-AA1C-36DBD8144B27}" srcId="{D97D363F-6500-41AA-9BAE-42A7C9AC1D6D}" destId="{B12E120F-D64F-4AEB-9E86-1A30209F9EF4}" srcOrd="0" destOrd="0" parTransId="{FE0B5A52-0438-4C99-8DFC-CD19C67A77B5}" sibTransId="{6AF32395-5F0C-4684-B7CF-E7FDA0C566B0}"/>
    <dgm:cxn modelId="{7F8BBAC9-A9BF-44BC-9FDC-C7DEF060693F}" type="presParOf" srcId="{3A0D1B5D-B96B-472D-BBBA-0E667CDE40AE}" destId="{C3C7BFEA-A9FD-4770-A0ED-2E91CD32A334}" srcOrd="0" destOrd="0" presId="urn:microsoft.com/office/officeart/2005/8/layout/list1"/>
    <dgm:cxn modelId="{EC653B82-253A-4C2A-B3C0-88F60EDF5D6C}" type="presParOf" srcId="{C3C7BFEA-A9FD-4770-A0ED-2E91CD32A334}" destId="{BADEC352-70B6-41D8-B985-93FB20664EAA}" srcOrd="0" destOrd="0" presId="urn:microsoft.com/office/officeart/2005/8/layout/list1"/>
    <dgm:cxn modelId="{8082E6EA-CD9E-4337-A8CB-19CF182D51FE}" type="presParOf" srcId="{C3C7BFEA-A9FD-4770-A0ED-2E91CD32A334}" destId="{554918E7-3FD1-46CC-B00B-34E4853DFAD7}" srcOrd="1" destOrd="0" presId="urn:microsoft.com/office/officeart/2005/8/layout/list1"/>
    <dgm:cxn modelId="{DFCC3B25-D0E8-43C7-B20E-3E7EDB597834}" type="presParOf" srcId="{3A0D1B5D-B96B-472D-BBBA-0E667CDE40AE}" destId="{7671F3F9-118F-47D9-8FA3-E5CBBAEC8A40}" srcOrd="1" destOrd="0" presId="urn:microsoft.com/office/officeart/2005/8/layout/list1"/>
    <dgm:cxn modelId="{1ACCA974-F22D-44B8-9AB8-78570813F292}" type="presParOf" srcId="{3A0D1B5D-B96B-472D-BBBA-0E667CDE40AE}" destId="{9B8C720C-F75A-4E2A-9E80-5A1055F7B823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713678"/>
          <a:ext cx="9472474" cy="1184400"/>
        </a:xfrm>
        <a:prstGeom prst="rect">
          <a:avLst/>
        </a:prstGeom>
        <a:solidFill>
          <a:schemeClr val="accent6">
            <a:lumMod val="40000"/>
            <a:lumOff val="60000"/>
            <a:alpha val="9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5169" tIns="978916" rIns="735169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713678"/>
        <a:ext cx="9472474" cy="1184400"/>
      </dsp:txXfrm>
    </dsp:sp>
    <dsp:sp modelId="{554918E7-3FD1-46CC-B00B-34E4853DFAD7}">
      <dsp:nvSpPr>
        <dsp:cNvPr id="0" name=""/>
        <dsp:cNvSpPr/>
      </dsp:nvSpPr>
      <dsp:spPr>
        <a:xfrm>
          <a:off x="78758" y="2892"/>
          <a:ext cx="6630731" cy="13874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0626" tIns="0" rIns="250626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46487" y="70621"/>
        <a:ext cx="6495273" cy="125198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9433BF-AF55-4F47-8C31-3A0B82BDFEA7}">
      <dsp:nvSpPr>
        <dsp:cNvPr id="0" name=""/>
        <dsp:cNvSpPr/>
      </dsp:nvSpPr>
      <dsp:spPr>
        <a:xfrm rot="5400000">
          <a:off x="4492563" y="-1554579"/>
          <a:ext cx="1435757" cy="490394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b="1" kern="1200" dirty="0" smtClean="0"/>
            <a:t>Kuitansi</a:t>
          </a:r>
          <a:r>
            <a:rPr lang="en-US" sz="1800" b="1" kern="1200" dirty="0" smtClean="0"/>
            <a:t> (+ </a:t>
          </a:r>
          <a:r>
            <a:rPr lang="en-US" sz="1800" b="1" kern="1200" dirty="0" err="1" smtClean="0"/>
            <a:t>bea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materai</a:t>
          </a:r>
          <a:r>
            <a:rPr lang="en-US" sz="1800" b="1" kern="1200" dirty="0" smtClean="0"/>
            <a:t> 6000)</a:t>
          </a:r>
          <a:endParaRPr lang="id-ID" sz="1800" b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smtClean="0"/>
            <a:t>Bon/Nota/</a:t>
          </a:r>
          <a:r>
            <a:rPr lang="en-US" sz="1800" b="1" kern="1200" dirty="0" err="1" smtClean="0"/>
            <a:t>Faktur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Barang</a:t>
          </a:r>
          <a:endParaRPr lang="id-ID" sz="1800" b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err="1" smtClean="0"/>
            <a:t>Stempel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toko</a:t>
          </a:r>
          <a:r>
            <a:rPr lang="en-US" sz="1800" b="1" kern="1200" dirty="0" smtClean="0"/>
            <a:t>, </a:t>
          </a:r>
          <a:r>
            <a:rPr lang="en-US" sz="1800" b="1" kern="1200" dirty="0" err="1" smtClean="0"/>
            <a:t>Nama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jelas</a:t>
          </a:r>
          <a:r>
            <a:rPr lang="en-US" sz="1800" b="1" kern="1200" dirty="0" smtClean="0"/>
            <a:t> &amp; </a:t>
          </a:r>
          <a:r>
            <a:rPr lang="en-US" sz="1800" b="1" kern="1200" dirty="0" err="1" smtClean="0"/>
            <a:t>Ttd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penerima</a:t>
          </a:r>
          <a:endParaRPr lang="id-ID" sz="1800" b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b="1" kern="1200" dirty="0" smtClean="0"/>
            <a:t>Pajak </a:t>
          </a:r>
          <a:r>
            <a:rPr lang="id-ID" sz="1800" b="1" kern="1200" dirty="0" smtClean="0">
              <a:sym typeface="Wingdings" panose="05000000000000000000" pitchFamily="2" charset="2"/>
            </a:rPr>
            <a:t> </a:t>
          </a:r>
          <a:r>
            <a:rPr lang="id-ID" sz="1800" b="1" kern="1200" dirty="0" smtClean="0"/>
            <a:t>PPN : 10% &amp; PPh 22</a:t>
          </a:r>
          <a:endParaRPr lang="id-ID" sz="1800" b="1" kern="1200" dirty="0"/>
        </a:p>
      </dsp:txBody>
      <dsp:txXfrm rot="-5400000">
        <a:off x="2758469" y="249603"/>
        <a:ext cx="4833857" cy="1295581"/>
      </dsp:txXfrm>
    </dsp:sp>
    <dsp:sp modelId="{A02BEF3E-75B3-4A26-B151-D0EE4793645E}">
      <dsp:nvSpPr>
        <dsp:cNvPr id="0" name=""/>
        <dsp:cNvSpPr/>
      </dsp:nvSpPr>
      <dsp:spPr>
        <a:xfrm>
          <a:off x="0" y="44"/>
          <a:ext cx="2758469" cy="179469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chemeClr val="tx1"/>
              </a:solidFill>
            </a:rPr>
            <a:t>Jika</a:t>
          </a:r>
          <a:r>
            <a:rPr lang="en-US" sz="1800" b="1" kern="1200" dirty="0" smtClean="0">
              <a:solidFill>
                <a:schemeClr val="tx1"/>
              </a:solidFill>
            </a:rPr>
            <a:t> </a:t>
          </a:r>
          <a:r>
            <a:rPr lang="en-US" sz="1800" b="1" kern="1200" dirty="0" err="1" smtClean="0">
              <a:solidFill>
                <a:schemeClr val="tx1"/>
              </a:solidFill>
            </a:rPr>
            <a:t>Belanja</a:t>
          </a:r>
          <a:r>
            <a:rPr lang="en-US" sz="1800" b="1" kern="1200" dirty="0" smtClean="0">
              <a:solidFill>
                <a:schemeClr val="tx1"/>
              </a:solidFill>
            </a:rPr>
            <a:t>  </a:t>
          </a:r>
          <a:r>
            <a:rPr lang="id-ID" sz="1800" b="1" kern="1200" dirty="0" smtClean="0">
              <a:solidFill>
                <a:schemeClr val="tx1"/>
              </a:solidFill>
            </a:rPr>
            <a:t>Rp.2.000.000 </a:t>
          </a:r>
          <a:r>
            <a:rPr lang="en-US" sz="1800" b="1" kern="1200" dirty="0" smtClean="0">
              <a:solidFill>
                <a:schemeClr val="tx1"/>
              </a:solidFill>
            </a:rPr>
            <a:t>s/d ≤ </a:t>
          </a:r>
          <a:r>
            <a:rPr lang="en-US" sz="1800" b="1" kern="1200" dirty="0" err="1" smtClean="0">
              <a:solidFill>
                <a:schemeClr val="tx1"/>
              </a:solidFill>
            </a:rPr>
            <a:t>Rp</a:t>
          </a:r>
          <a:r>
            <a:rPr lang="en-US" sz="1800" b="1" kern="1200" dirty="0" smtClean="0">
              <a:solidFill>
                <a:schemeClr val="tx1"/>
              </a:solidFill>
            </a:rPr>
            <a:t>.</a:t>
          </a:r>
          <a:r>
            <a:rPr lang="id-ID" sz="1800" b="1" kern="1200" dirty="0" smtClean="0">
              <a:solidFill>
                <a:schemeClr val="tx1"/>
              </a:solidFill>
            </a:rPr>
            <a:t>50</a:t>
          </a:r>
          <a:r>
            <a:rPr lang="en-US" sz="1800" b="1" kern="1200" dirty="0" smtClean="0">
              <a:solidFill>
                <a:schemeClr val="tx1"/>
              </a:solidFill>
            </a:rPr>
            <a:t>.000.000</a:t>
          </a:r>
          <a:endParaRPr lang="id-ID" sz="1800" kern="1200" dirty="0">
            <a:solidFill>
              <a:schemeClr val="tx1"/>
            </a:solidFill>
          </a:endParaRPr>
        </a:p>
      </dsp:txBody>
      <dsp:txXfrm>
        <a:off x="87610" y="87654"/>
        <a:ext cx="2583249" cy="1619477"/>
      </dsp:txXfrm>
    </dsp:sp>
    <dsp:sp modelId="{CD585831-B3B8-4BB3-93E9-142AD28C82B6}">
      <dsp:nvSpPr>
        <dsp:cNvPr id="0" name=""/>
        <dsp:cNvSpPr/>
      </dsp:nvSpPr>
      <dsp:spPr>
        <a:xfrm rot="5400000">
          <a:off x="4492563" y="329852"/>
          <a:ext cx="1435757" cy="490394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b="1" kern="1200" dirty="0" smtClean="0"/>
            <a:t>Proses pengadaan barang/jasa</a:t>
          </a:r>
          <a:endParaRPr lang="id-ID" sz="1800" b="1" kern="1200" dirty="0"/>
        </a:p>
      </dsp:txBody>
      <dsp:txXfrm rot="-5400000">
        <a:off x="2758469" y="2134034"/>
        <a:ext cx="4833857" cy="1295581"/>
      </dsp:txXfrm>
    </dsp:sp>
    <dsp:sp modelId="{EE4A58C0-D965-4472-A8B5-1EE8F7E88336}">
      <dsp:nvSpPr>
        <dsp:cNvPr id="0" name=""/>
        <dsp:cNvSpPr/>
      </dsp:nvSpPr>
      <dsp:spPr>
        <a:xfrm>
          <a:off x="0" y="1884476"/>
          <a:ext cx="2758469" cy="179469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id-ID" sz="1800" b="1" kern="1200" dirty="0" smtClean="0">
              <a:solidFill>
                <a:schemeClr val="tx1"/>
              </a:solidFill>
            </a:rPr>
            <a:t>Belanja diatas &gt; 50 juta</a:t>
          </a:r>
          <a:endParaRPr lang="id-ID" sz="1800" b="1" kern="1200" dirty="0">
            <a:solidFill>
              <a:schemeClr val="tx1"/>
            </a:solidFill>
          </a:endParaRPr>
        </a:p>
      </dsp:txBody>
      <dsp:txXfrm>
        <a:off x="87610" y="1972086"/>
        <a:ext cx="2583249" cy="161947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0F4A1E-6A09-4DCE-863C-63541CC14AB3}">
      <dsp:nvSpPr>
        <dsp:cNvPr id="0" name=""/>
        <dsp:cNvSpPr/>
      </dsp:nvSpPr>
      <dsp:spPr>
        <a:xfrm>
          <a:off x="3959823" y="2545843"/>
          <a:ext cx="1898951" cy="1230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200" kern="1200" dirty="0">
            <a:latin typeface="Arial Rounded MT Bold" panose="020F07040305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>
              <a:latin typeface="Arial Rounded MT Bold" panose="020F0704030504030204" pitchFamily="34" charset="0"/>
            </a:rPr>
            <a:t>Standar tarif</a:t>
          </a:r>
          <a:endParaRPr lang="id-ID" sz="1400" kern="1200" dirty="0">
            <a:latin typeface="Arial Rounded MT Bold" panose="020F0704030504030204" pitchFamily="34" charset="0"/>
          </a:endParaRPr>
        </a:p>
      </dsp:txBody>
      <dsp:txXfrm>
        <a:off x="4556529" y="2880386"/>
        <a:ext cx="1275223" cy="868525"/>
      </dsp:txXfrm>
    </dsp:sp>
    <dsp:sp modelId="{28C38A6C-D8FD-4494-B759-EEE09472F4CE}">
      <dsp:nvSpPr>
        <dsp:cNvPr id="0" name=""/>
        <dsp:cNvSpPr/>
      </dsp:nvSpPr>
      <dsp:spPr>
        <a:xfrm>
          <a:off x="897177" y="2613941"/>
          <a:ext cx="1898951" cy="1230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Terdapat bukti/dokumen</a:t>
          </a:r>
          <a:endParaRPr lang="id-ID" sz="1400" kern="1200" dirty="0">
            <a:solidFill>
              <a:schemeClr val="tx1"/>
            </a:solidFill>
            <a:latin typeface="Arial Rounded MT Bold" panose="020F0704030504030204" pitchFamily="34" charset="0"/>
          </a:endParaRPr>
        </a:p>
      </dsp:txBody>
      <dsp:txXfrm>
        <a:off x="924198" y="2948484"/>
        <a:ext cx="1275223" cy="868525"/>
      </dsp:txXfrm>
    </dsp:sp>
    <dsp:sp modelId="{6578203D-C501-4B68-8F99-75A3D1315F95}">
      <dsp:nvSpPr>
        <dsp:cNvPr id="0" name=""/>
        <dsp:cNvSpPr/>
      </dsp:nvSpPr>
      <dsp:spPr>
        <a:xfrm>
          <a:off x="3995466" y="0"/>
          <a:ext cx="1898951" cy="1230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1400" kern="1200" dirty="0">
            <a:latin typeface="Arial Rounded MT Bold" panose="020F070403050403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400" kern="1200" dirty="0" smtClean="0">
              <a:latin typeface="Arial Rounded MT Bold" panose="020F0704030504030204" pitchFamily="34" charset="0"/>
            </a:rPr>
            <a:t>RAB dan Tarif</a:t>
          </a:r>
          <a:endParaRPr lang="id-ID" sz="1400" kern="1200" dirty="0">
            <a:latin typeface="Arial Rounded MT Bold" panose="020F0704030504030204" pitchFamily="34" charset="0"/>
          </a:endParaRPr>
        </a:p>
      </dsp:txBody>
      <dsp:txXfrm>
        <a:off x="4592172" y="27021"/>
        <a:ext cx="1275223" cy="868525"/>
      </dsp:txXfrm>
    </dsp:sp>
    <dsp:sp modelId="{434EAE98-58E7-4B56-AEF7-88AF465A4131}">
      <dsp:nvSpPr>
        <dsp:cNvPr id="0" name=""/>
        <dsp:cNvSpPr/>
      </dsp:nvSpPr>
      <dsp:spPr>
        <a:xfrm>
          <a:off x="897177" y="0"/>
          <a:ext cx="1898951" cy="1230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>
              <a:latin typeface="Arial Rounded MT Bold" panose="020F0704030504030204" pitchFamily="34" charset="0"/>
            </a:rPr>
            <a:t>hanya</a:t>
          </a:r>
          <a:r>
            <a:rPr lang="en-US" sz="1400" kern="1200" dirty="0" smtClean="0"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latin typeface="Arial Rounded MT Bold" panose="020F0704030504030204" pitchFamily="34" charset="0"/>
            </a:rPr>
            <a:t>kepentingan</a:t>
          </a:r>
          <a:r>
            <a:rPr lang="en-US" sz="1400" kern="1200" dirty="0" smtClean="0">
              <a:latin typeface="Arial Rounded MT Bold" panose="020F0704030504030204" pitchFamily="34" charset="0"/>
            </a:rPr>
            <a:t> yang </a:t>
          </a:r>
          <a:r>
            <a:rPr lang="en-US" sz="1400" kern="1200" dirty="0" err="1" smtClean="0">
              <a:latin typeface="Arial Rounded MT Bold" panose="020F0704030504030204" pitchFamily="34" charset="0"/>
            </a:rPr>
            <a:t>sangat</a:t>
          </a:r>
          <a:r>
            <a:rPr lang="en-US" sz="1400" kern="1200" dirty="0" smtClean="0"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latin typeface="Arial Rounded MT Bold" panose="020F0704030504030204" pitchFamily="34" charset="0"/>
            </a:rPr>
            <a:t>tinggi</a:t>
          </a:r>
          <a:r>
            <a:rPr lang="en-US" sz="1400" kern="1200" dirty="0" smtClean="0"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latin typeface="Arial Rounded MT Bold" panose="020F0704030504030204" pitchFamily="34" charset="0"/>
            </a:rPr>
            <a:t>dan</a:t>
          </a:r>
          <a:r>
            <a:rPr lang="en-US" sz="1400" kern="1200" dirty="0" smtClean="0"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latin typeface="Arial Rounded MT Bold" panose="020F0704030504030204" pitchFamily="34" charset="0"/>
            </a:rPr>
            <a:t>prioritas</a:t>
          </a:r>
          <a:endParaRPr lang="id-ID" sz="1400" kern="1200" dirty="0"/>
        </a:p>
      </dsp:txBody>
      <dsp:txXfrm>
        <a:off x="924198" y="27021"/>
        <a:ext cx="1275223" cy="868525"/>
      </dsp:txXfrm>
    </dsp:sp>
    <dsp:sp modelId="{5A8167C3-AB0A-49FB-9B7E-96C593CBB511}">
      <dsp:nvSpPr>
        <dsp:cNvPr id="0" name=""/>
        <dsp:cNvSpPr/>
      </dsp:nvSpPr>
      <dsp:spPr>
        <a:xfrm>
          <a:off x="1692891" y="219109"/>
          <a:ext cx="1664465" cy="1664465"/>
        </a:xfrm>
        <a:prstGeom prst="pieWedg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Selektif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400" kern="1200" dirty="0">
            <a:solidFill>
              <a:schemeClr val="tx1"/>
            </a:solidFill>
          </a:endParaRPr>
        </a:p>
      </dsp:txBody>
      <dsp:txXfrm>
        <a:off x="2180402" y="706620"/>
        <a:ext cx="1176954" cy="1176954"/>
      </dsp:txXfrm>
    </dsp:sp>
    <dsp:sp modelId="{F46C4AE4-B9F6-4076-8823-77204D8EB4CA}">
      <dsp:nvSpPr>
        <dsp:cNvPr id="0" name=""/>
        <dsp:cNvSpPr/>
      </dsp:nvSpPr>
      <dsp:spPr>
        <a:xfrm rot="5400000">
          <a:off x="3434237" y="219109"/>
          <a:ext cx="1664465" cy="1664465"/>
        </a:xfrm>
        <a:prstGeom prst="pieWedg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Ketersediaan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anggaran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dan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kesesuaian</a:t>
          </a:r>
          <a:r>
            <a:rPr lang="id-ID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400" kern="1200" dirty="0">
            <a:solidFill>
              <a:schemeClr val="tx1"/>
            </a:solidFill>
          </a:endParaRPr>
        </a:p>
      </dsp:txBody>
      <dsp:txXfrm rot="-5400000">
        <a:off x="3434237" y="706620"/>
        <a:ext cx="1176954" cy="1176954"/>
      </dsp:txXfrm>
    </dsp:sp>
    <dsp:sp modelId="{4707042B-6842-4B70-A711-9AECFBD4E2B6}">
      <dsp:nvSpPr>
        <dsp:cNvPr id="0" name=""/>
        <dsp:cNvSpPr/>
      </dsp:nvSpPr>
      <dsp:spPr>
        <a:xfrm rot="10800000">
          <a:off x="3434237" y="1960455"/>
          <a:ext cx="1664465" cy="1664465"/>
        </a:xfrm>
        <a:prstGeom prst="pieWedg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Efisiensi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penggunaan</a:t>
          </a:r>
          <a:r>
            <a:rPr lang="en-US" sz="1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belanja</a:t>
          </a:r>
          <a:endParaRPr lang="id-ID" sz="1400" kern="1200" dirty="0">
            <a:solidFill>
              <a:schemeClr val="tx1"/>
            </a:solidFill>
          </a:endParaRPr>
        </a:p>
      </dsp:txBody>
      <dsp:txXfrm rot="10800000">
        <a:off x="3434237" y="1960455"/>
        <a:ext cx="1176954" cy="1176954"/>
      </dsp:txXfrm>
    </dsp:sp>
    <dsp:sp modelId="{3832DE69-464F-4FF9-A042-3A18DAF6E8A3}">
      <dsp:nvSpPr>
        <dsp:cNvPr id="0" name=""/>
        <dsp:cNvSpPr/>
      </dsp:nvSpPr>
      <dsp:spPr>
        <a:xfrm rot="16200000">
          <a:off x="1692891" y="1960455"/>
          <a:ext cx="1664465" cy="1664465"/>
        </a:xfrm>
        <a:prstGeom prst="pieWedg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>
              <a:solidFill>
                <a:schemeClr val="tx1"/>
              </a:solidFill>
              <a:latin typeface="Arial Rounded MT Bold" panose="020F0704030504030204" pitchFamily="34" charset="0"/>
            </a:rPr>
            <a:t>Akuntabilitas</a:t>
          </a:r>
          <a:r>
            <a:rPr lang="en-US" sz="16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 </a:t>
          </a:r>
          <a:endParaRPr lang="id-ID" sz="1600" kern="1200" dirty="0">
            <a:solidFill>
              <a:schemeClr val="tx1"/>
            </a:solidFill>
          </a:endParaRPr>
        </a:p>
      </dsp:txBody>
      <dsp:txXfrm rot="5400000">
        <a:off x="2180402" y="1960455"/>
        <a:ext cx="1176954" cy="1176954"/>
      </dsp:txXfrm>
    </dsp:sp>
    <dsp:sp modelId="{2160522E-494F-4A37-8027-1041CA11A1FC}">
      <dsp:nvSpPr>
        <dsp:cNvPr id="0" name=""/>
        <dsp:cNvSpPr/>
      </dsp:nvSpPr>
      <dsp:spPr>
        <a:xfrm>
          <a:off x="3108456" y="1576052"/>
          <a:ext cx="574682" cy="499724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BBA0EB-6881-4468-8FCC-7CE6E5C4B50A}">
      <dsp:nvSpPr>
        <dsp:cNvPr id="0" name=""/>
        <dsp:cNvSpPr/>
      </dsp:nvSpPr>
      <dsp:spPr>
        <a:xfrm rot="10800000">
          <a:off x="3108456" y="1768254"/>
          <a:ext cx="574682" cy="499724"/>
        </a:xfrm>
        <a:prstGeom prst="circular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964009-3819-4829-9DB8-C19597E31074}">
      <dsp:nvSpPr>
        <dsp:cNvPr id="0" name=""/>
        <dsp:cNvSpPr/>
      </dsp:nvSpPr>
      <dsp:spPr>
        <a:xfrm>
          <a:off x="1236949" y="2896265"/>
          <a:ext cx="2363276" cy="15267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PERJADIN</a:t>
          </a:r>
          <a:endParaRPr lang="id-ID" sz="1800" kern="1200" dirty="0">
            <a:solidFill>
              <a:schemeClr val="tx1"/>
            </a:solidFill>
            <a:latin typeface="Arial Rounded MT Bold" panose="020F0704030504030204" pitchFamily="34" charset="0"/>
          </a:endParaRPr>
        </a:p>
      </dsp:txBody>
      <dsp:txXfrm>
        <a:off x="1583043" y="3119850"/>
        <a:ext cx="1671088" cy="1079563"/>
      </dsp:txXfrm>
    </dsp:sp>
    <dsp:sp modelId="{ADFC38F5-4101-483A-939B-25FCE1521D3A}">
      <dsp:nvSpPr>
        <dsp:cNvPr id="0" name=""/>
        <dsp:cNvSpPr/>
      </dsp:nvSpPr>
      <dsp:spPr>
        <a:xfrm rot="13285340">
          <a:off x="568313" y="2362915"/>
          <a:ext cx="1254345" cy="435119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2993C-A6C6-4848-A6B3-43A94283CFB5}">
      <dsp:nvSpPr>
        <dsp:cNvPr id="0" name=""/>
        <dsp:cNvSpPr/>
      </dsp:nvSpPr>
      <dsp:spPr>
        <a:xfrm>
          <a:off x="0" y="1529756"/>
          <a:ext cx="1450396" cy="127155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Harian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37243" y="1566999"/>
        <a:ext cx="1375910" cy="1197071"/>
      </dsp:txXfrm>
    </dsp:sp>
    <dsp:sp modelId="{0373C517-AA48-4912-A95A-94F6F0E698CB}">
      <dsp:nvSpPr>
        <dsp:cNvPr id="0" name=""/>
        <dsp:cNvSpPr/>
      </dsp:nvSpPr>
      <dsp:spPr>
        <a:xfrm rot="16200000">
          <a:off x="1804587" y="1993234"/>
          <a:ext cx="1228000" cy="435119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E9F167-EBF8-4386-B172-BBAAC35176D1}">
      <dsp:nvSpPr>
        <dsp:cNvPr id="0" name=""/>
        <dsp:cNvSpPr/>
      </dsp:nvSpPr>
      <dsp:spPr>
        <a:xfrm>
          <a:off x="1693389" y="919806"/>
          <a:ext cx="1450396" cy="13539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Transport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1733046" y="959463"/>
        <a:ext cx="1371082" cy="1274660"/>
      </dsp:txXfrm>
    </dsp:sp>
    <dsp:sp modelId="{028BE4A5-619E-4C1D-B942-411F0BF9DD15}">
      <dsp:nvSpPr>
        <dsp:cNvPr id="0" name=""/>
        <dsp:cNvSpPr/>
      </dsp:nvSpPr>
      <dsp:spPr>
        <a:xfrm rot="19146247">
          <a:off x="3028779" y="2379295"/>
          <a:ext cx="1233781" cy="435119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5E8AD-3369-4A24-AD91-CD32DB6BDD6A}">
      <dsp:nvSpPr>
        <dsp:cNvPr id="0" name=""/>
        <dsp:cNvSpPr/>
      </dsp:nvSpPr>
      <dsp:spPr>
        <a:xfrm>
          <a:off x="3386779" y="1548045"/>
          <a:ext cx="1450396" cy="128987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Penginapan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3424558" y="1585824"/>
        <a:ext cx="1374838" cy="12143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2666A-21A9-4F2D-A4B5-2C6790DA3B18}">
      <dsp:nvSpPr>
        <dsp:cNvPr id="0" name=""/>
        <dsp:cNvSpPr/>
      </dsp:nvSpPr>
      <dsp:spPr>
        <a:xfrm>
          <a:off x="2196399" y="3100"/>
          <a:ext cx="3765770" cy="281106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smtClean="0">
              <a:latin typeface="Arial Rounded MT Bold" panose="020F0704030504030204" pitchFamily="34" charset="0"/>
            </a:rPr>
            <a:t>Uang harian Perjalanan Dinas Dalam Negeri merupakan penggantian biaya keperluan sehari-hari pegawai negeri/non pegawai negeri dalam menjalankan perintah perjalanan dinas di dalam negeri.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>
            <a:solidFill>
              <a:srgbClr val="2706B2"/>
            </a:solidFill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latin typeface="Arial Rounded MT Bold" panose="020F0704030504030204" pitchFamily="34" charset="0"/>
            </a:rPr>
            <a:t>Uang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harian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Sandar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id-ID" sz="1600" b="1" kern="1200" dirty="0" smtClean="0">
              <a:latin typeface="Arial Rounded MT Bold" panose="020F0704030504030204" pitchFamily="34" charset="0"/>
            </a:rPr>
            <a:t>Masukan </a:t>
          </a:r>
          <a:r>
            <a:rPr lang="en-US" sz="1600" b="1" kern="1200" dirty="0" smtClean="0">
              <a:latin typeface="Arial Rounded MT Bold" panose="020F0704030504030204" pitchFamily="34" charset="0"/>
            </a:rPr>
            <a:t>(SB</a:t>
          </a:r>
          <a:r>
            <a:rPr lang="id-ID" sz="1600" b="1" kern="1200" dirty="0" smtClean="0">
              <a:latin typeface="Arial Rounded MT Bold" panose="020F0704030504030204" pitchFamily="34" charset="0"/>
            </a:rPr>
            <a:t>M</a:t>
          </a:r>
          <a:r>
            <a:rPr lang="en-US" sz="1600" b="1" kern="1200" dirty="0" smtClean="0">
              <a:latin typeface="Arial Rounded MT Bold" panose="020F0704030504030204" pitchFamily="34" charset="0"/>
            </a:rPr>
            <a:t>) PMK yang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merupakan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batas</a:t>
          </a:r>
          <a:r>
            <a:rPr lang="en-US" sz="1600" b="1" kern="1200" dirty="0" smtClean="0">
              <a:latin typeface="Arial Rounded MT Bold" panose="020F0704030504030204" pitchFamily="34" charset="0"/>
            </a:rPr>
            <a:t> </a:t>
          </a:r>
          <a:r>
            <a:rPr lang="en-US" sz="1600" b="1" kern="1200" dirty="0" err="1" smtClean="0">
              <a:latin typeface="Arial Rounded MT Bold" panose="020F0704030504030204" pitchFamily="34" charset="0"/>
            </a:rPr>
            <a:t>tertinggi</a:t>
          </a:r>
          <a:r>
            <a:rPr lang="en-US" sz="1600" b="1" kern="1200" dirty="0" smtClean="0">
              <a:latin typeface="Arial Rounded MT Bold" panose="020F0704030504030204" pitchFamily="34" charset="0"/>
            </a:rPr>
            <a:t>.</a:t>
          </a:r>
          <a:endParaRPr lang="en-US" sz="1600" b="1" kern="1200" dirty="0">
            <a:latin typeface="Arial Rounded MT Bold" panose="020F0704030504030204" pitchFamily="34" charset="0"/>
          </a:endParaRPr>
        </a:p>
      </dsp:txBody>
      <dsp:txXfrm>
        <a:off x="2262266" y="68967"/>
        <a:ext cx="3634036" cy="2745200"/>
      </dsp:txXfrm>
    </dsp:sp>
    <dsp:sp modelId="{A4D83A33-00B0-475C-B972-ACF90AC00666}">
      <dsp:nvSpPr>
        <dsp:cNvPr id="0" name=""/>
        <dsp:cNvSpPr/>
      </dsp:nvSpPr>
      <dsp:spPr>
        <a:xfrm>
          <a:off x="2196399" y="2814167"/>
          <a:ext cx="3765770" cy="12087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Harian</a:t>
          </a:r>
          <a:endParaRPr lang="id-ID" sz="2400" kern="1200" dirty="0">
            <a:solidFill>
              <a:schemeClr val="tx1"/>
            </a:solidFill>
            <a:latin typeface="Arial Rounded MT Bold" panose="020F0704030504030204" pitchFamily="34" charset="0"/>
          </a:endParaRPr>
        </a:p>
      </dsp:txBody>
      <dsp:txXfrm>
        <a:off x="2196399" y="2814167"/>
        <a:ext cx="2651950" cy="1208759"/>
      </dsp:txXfrm>
    </dsp:sp>
    <dsp:sp modelId="{01726A5D-8671-4E07-8947-E1ED30870D1F}">
      <dsp:nvSpPr>
        <dsp:cNvPr id="0" name=""/>
        <dsp:cNvSpPr/>
      </dsp:nvSpPr>
      <dsp:spPr>
        <a:xfrm>
          <a:off x="4954877" y="3006168"/>
          <a:ext cx="1318019" cy="131801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2666A-21A9-4F2D-A4B5-2C6790DA3B18}">
      <dsp:nvSpPr>
        <dsp:cNvPr id="0" name=""/>
        <dsp:cNvSpPr/>
      </dsp:nvSpPr>
      <dsp:spPr>
        <a:xfrm>
          <a:off x="1885359" y="4335"/>
          <a:ext cx="5622563" cy="327885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00"/>
            </a:spcAft>
            <a:buChar char="••"/>
          </a:pPr>
          <a:r>
            <a:rPr lang="en-US" sz="1600" kern="1200" dirty="0" err="1" smtClean="0">
              <a:latin typeface="Arial Rounded MT Bold" panose="020F0704030504030204" pitchFamily="34" charset="0"/>
            </a:rPr>
            <a:t>Tiket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pesawat</a:t>
          </a:r>
          <a:r>
            <a:rPr lang="en-US" sz="1600" kern="1200" dirty="0" smtClean="0">
              <a:latin typeface="Arial Rounded MT Bold" panose="020F0704030504030204" pitchFamily="34" charset="0"/>
            </a:rPr>
            <a:t>/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kereta</a:t>
          </a:r>
          <a:r>
            <a:rPr lang="en-US" sz="1600" kern="1200" dirty="0" smtClean="0">
              <a:latin typeface="Arial Rounded MT Bold" panose="020F0704030504030204" pitchFamily="34" charset="0"/>
            </a:rPr>
            <a:t>/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kapal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laut</a:t>
          </a:r>
          <a:r>
            <a:rPr lang="en-US" sz="1600" kern="1200" dirty="0" smtClean="0">
              <a:latin typeface="Arial Rounded MT Bold" panose="020F0704030504030204" pitchFamily="34" charset="0"/>
            </a:rPr>
            <a:t>  (</a:t>
          </a:r>
          <a:r>
            <a:rPr lang="en-US" sz="1600" i="1" kern="1200" dirty="0" smtClean="0">
              <a:latin typeface="Arial Rounded MT Bold" panose="020F0704030504030204" pitchFamily="34" charset="0"/>
            </a:rPr>
            <a:t>at cost</a:t>
          </a:r>
          <a:r>
            <a:rPr lang="en-US" sz="1600" kern="1200" dirty="0" smtClean="0">
              <a:latin typeface="Arial Rounded MT Bold" panose="020F0704030504030204" pitchFamily="34" charset="0"/>
            </a:rPr>
            <a:t>)</a:t>
          </a:r>
          <a:endParaRPr lang="id-ID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00"/>
            </a:spcAft>
            <a:buChar char="••"/>
          </a:pPr>
          <a:r>
            <a:rPr lang="en-US" sz="1600" kern="1200" dirty="0" err="1" smtClean="0">
              <a:latin typeface="Arial Rounded MT Bold" panose="020F0704030504030204" pitchFamily="34" charset="0"/>
            </a:rPr>
            <a:t>Perjalanan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dari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tempat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kedudukan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sampai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dengan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tempat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keberangkatan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kepulangan</a:t>
          </a:r>
          <a:r>
            <a:rPr lang="en-US" sz="1600" kern="1200" dirty="0" smtClean="0">
              <a:latin typeface="Arial Rounded MT Bold" panose="020F0704030504030204" pitchFamily="34" charset="0"/>
            </a:rPr>
            <a:t> (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kota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asal</a:t>
          </a:r>
          <a:r>
            <a:rPr lang="en-US" sz="1600" kern="1200" dirty="0" smtClean="0">
              <a:latin typeface="Arial Rounded MT Bold" panose="020F0704030504030204" pitchFamily="34" charset="0"/>
            </a:rPr>
            <a:t>),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termasuk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ke</a:t>
          </a:r>
          <a:r>
            <a:rPr lang="en-US" sz="1600" kern="1200" dirty="0" smtClean="0">
              <a:latin typeface="Arial Rounded MT Bold" panose="020F0704030504030204" pitchFamily="34" charset="0"/>
            </a:rPr>
            <a:t> terminal bus/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stasiun</a:t>
          </a:r>
          <a:r>
            <a:rPr lang="en-US" sz="1600" kern="1200" dirty="0" smtClean="0">
              <a:latin typeface="Arial Rounded MT Bold" panose="020F0704030504030204" pitchFamily="34" charset="0"/>
            </a:rPr>
            <a:t>/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bandara</a:t>
          </a:r>
          <a:endParaRPr lang="id-ID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00"/>
            </a:spcAft>
            <a:buChar char="••"/>
          </a:pPr>
          <a:r>
            <a:rPr lang="en-US" sz="1600" b="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ini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i="1" kern="1200" dirty="0" smtClean="0">
              <a:latin typeface="Arial Rounded MT Bold" panose="020F0704030504030204" pitchFamily="34" charset="0"/>
            </a:rPr>
            <a:t>at cost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dengan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bukti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pengeluaran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(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bukti-bukti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sebagai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dokumen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administrasi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Laporan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Keuangan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/SPJ)</a:t>
          </a:r>
          <a:r>
            <a:rPr lang="id-ID" sz="1600" b="0" kern="1200" dirty="0" smtClean="0">
              <a:latin typeface="Arial Rounded MT Bold" panose="020F0704030504030204" pitchFamily="34" charset="0"/>
            </a:rPr>
            <a:t>. </a:t>
          </a:r>
          <a:endParaRPr lang="en-US" sz="1600" b="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00"/>
            </a:spcAft>
            <a:buChar char="••"/>
          </a:pPr>
          <a:r>
            <a:rPr lang="en-US" sz="1600" b="0" kern="1200" dirty="0" err="1" smtClean="0">
              <a:latin typeface="Arial Rounded MT Bold" panose="020F0704030504030204" pitchFamily="34" charset="0"/>
            </a:rPr>
            <a:t>Retribusi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yang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dipungut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di terminal</a:t>
          </a:r>
          <a:r>
            <a:rPr lang="id-ID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smtClean="0">
              <a:latin typeface="Arial Rounded MT Bold" panose="020F0704030504030204" pitchFamily="34" charset="0"/>
            </a:rPr>
            <a:t>bus/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stasiun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/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bandara</a:t>
          </a:r>
          <a:r>
            <a:rPr lang="en-US" sz="1600" b="0" kern="1200" dirty="0" smtClean="0">
              <a:latin typeface="Arial Rounded MT Bold" panose="020F0704030504030204" pitchFamily="34" charset="0"/>
            </a:rPr>
            <a:t>/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pelabuhan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keberangkatan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kepulangan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.</a:t>
          </a:r>
          <a:r>
            <a:rPr lang="id-ID" sz="1600" b="0" kern="1200" dirty="0" smtClean="0">
              <a:latin typeface="Arial Rounded MT Bold" panose="020F0704030504030204" pitchFamily="34" charset="0"/>
            </a:rPr>
            <a:t> 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ini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i="1" kern="1200" dirty="0" smtClean="0">
              <a:latin typeface="Arial Rounded MT Bold" panose="020F0704030504030204" pitchFamily="34" charset="0"/>
            </a:rPr>
            <a:t>at cost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sesuai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dengan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bukti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pengeluaran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(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bukti-bukti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sebagai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dokumen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administrasi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Laporan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 </a:t>
          </a:r>
          <a:r>
            <a:rPr lang="id-ID" sz="1600" b="0" kern="1200" dirty="0" smtClean="0">
              <a:latin typeface="Arial Rounded MT Bold" panose="020F0704030504030204" pitchFamily="34" charset="0"/>
            </a:rPr>
            <a:t>K</a:t>
          </a:r>
          <a:r>
            <a:rPr lang="en-US" sz="1600" b="0" kern="1200" dirty="0" err="1" smtClean="0">
              <a:latin typeface="Arial Rounded MT Bold" panose="020F0704030504030204" pitchFamily="34" charset="0"/>
            </a:rPr>
            <a:t>euangan</a:t>
          </a:r>
          <a:r>
            <a:rPr lang="en-US" sz="1600" b="0" kern="1200" dirty="0" smtClean="0">
              <a:latin typeface="Arial Rounded MT Bold" panose="020F0704030504030204" pitchFamily="34" charset="0"/>
            </a:rPr>
            <a:t>/SPJ)</a:t>
          </a:r>
          <a:endParaRPr lang="en-US" sz="1600" b="0" kern="1200" dirty="0">
            <a:latin typeface="Arial Rounded MT Bold" panose="020F0704030504030204" pitchFamily="34" charset="0"/>
          </a:endParaRPr>
        </a:p>
      </dsp:txBody>
      <dsp:txXfrm>
        <a:off x="1962186" y="81162"/>
        <a:ext cx="5468909" cy="3202023"/>
      </dsp:txXfrm>
    </dsp:sp>
    <dsp:sp modelId="{A4D83A33-00B0-475C-B972-ACF90AC00666}">
      <dsp:nvSpPr>
        <dsp:cNvPr id="0" name=""/>
        <dsp:cNvSpPr/>
      </dsp:nvSpPr>
      <dsp:spPr>
        <a:xfrm>
          <a:off x="1863002" y="3283185"/>
          <a:ext cx="5667278" cy="14099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UANG TRANSPORT</a:t>
          </a:r>
          <a:endParaRPr lang="id-ID" sz="2400" kern="1200" dirty="0">
            <a:solidFill>
              <a:schemeClr val="tx1"/>
            </a:solidFill>
            <a:latin typeface="Arial Rounded MT Bold" panose="020F0704030504030204" pitchFamily="34" charset="0"/>
          </a:endParaRPr>
        </a:p>
      </dsp:txBody>
      <dsp:txXfrm>
        <a:off x="1863002" y="3283185"/>
        <a:ext cx="3991041" cy="1409905"/>
      </dsp:txXfrm>
    </dsp:sp>
    <dsp:sp modelId="{01726A5D-8671-4E07-8947-E1ED30870D1F}">
      <dsp:nvSpPr>
        <dsp:cNvPr id="0" name=""/>
        <dsp:cNvSpPr/>
      </dsp:nvSpPr>
      <dsp:spPr>
        <a:xfrm>
          <a:off x="5717939" y="3507136"/>
          <a:ext cx="1537347" cy="1537347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42666A-21A9-4F2D-A4B5-2C6790DA3B18}">
      <dsp:nvSpPr>
        <dsp:cNvPr id="0" name=""/>
        <dsp:cNvSpPr/>
      </dsp:nvSpPr>
      <dsp:spPr>
        <a:xfrm>
          <a:off x="1003670" y="3985"/>
          <a:ext cx="5152411" cy="327930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ts val="800"/>
            </a:spcAft>
            <a:buChar char="••"/>
          </a:pPr>
          <a:r>
            <a:rPr lang="en-US" sz="1600" kern="1200" dirty="0" smtClean="0">
              <a:latin typeface="Arial Rounded MT Bold" panose="020F0704030504030204" pitchFamily="34" charset="0"/>
            </a:rPr>
            <a:t>Hotel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atau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sejenis</a:t>
          </a:r>
          <a:r>
            <a:rPr lang="en-US" sz="1600" kern="1200" dirty="0" smtClean="0">
              <a:latin typeface="Arial Rounded MT Bold" panose="020F0704030504030204" pitchFamily="34" charset="0"/>
            </a:rPr>
            <a:t>;</a:t>
          </a:r>
          <a:endParaRPr lang="id-ID" sz="1600" kern="1200" dirty="0">
            <a:latin typeface="Arial Rounded MT Bold" panose="020F07040305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kern="1200" dirty="0" smtClean="0">
              <a:latin typeface="Arial Rounded MT Bold" panose="020F0704030504030204" pitchFamily="34" charset="0"/>
            </a:rPr>
            <a:t> yang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dikeluarkan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adalah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sebesar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kern="1200" dirty="0" smtClean="0">
              <a:latin typeface="Arial Rounded MT Bold" panose="020F0704030504030204" pitchFamily="34" charset="0"/>
            </a:rPr>
            <a:t> yang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yang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dibebankan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pihak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penyedia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jasa</a:t>
          </a:r>
          <a:r>
            <a:rPr lang="en-US" sz="1600" kern="1200" dirty="0" smtClean="0">
              <a:latin typeface="Arial Rounded MT Bold" panose="020F0704030504030204" pitchFamily="34" charset="0"/>
            </a:rPr>
            <a:t> (hotel) di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buktikan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dengan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bukti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tagihan</a:t>
          </a:r>
          <a:r>
            <a:rPr lang="en-US" sz="1600" kern="1200" dirty="0" smtClean="0">
              <a:latin typeface="Arial Rounded MT Bold" panose="020F0704030504030204" pitchFamily="34" charset="0"/>
            </a:rPr>
            <a:t>/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kwitansi</a:t>
          </a:r>
          <a:r>
            <a:rPr lang="en-US" sz="1600" kern="1200" dirty="0" smtClean="0">
              <a:latin typeface="Arial Rounded MT Bold" panose="020F0704030504030204" pitchFamily="34" charset="0"/>
            </a:rPr>
            <a:t> yang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sah</a:t>
          </a:r>
          <a:r>
            <a:rPr lang="en-US" sz="1600" kern="1200" dirty="0" smtClean="0">
              <a:latin typeface="Arial Rounded MT Bold" panose="020F0704030504030204" pitchFamily="34" charset="0"/>
            </a:rPr>
            <a:t> (</a:t>
          </a:r>
          <a:r>
            <a:rPr lang="en-US" sz="1600" i="1" kern="1200" dirty="0" smtClean="0">
              <a:latin typeface="Arial Rounded MT Bold" panose="020F0704030504030204" pitchFamily="34" charset="0"/>
            </a:rPr>
            <a:t>at cost</a:t>
          </a:r>
          <a:r>
            <a:rPr lang="en-US" sz="1600" kern="1200" dirty="0" smtClean="0">
              <a:latin typeface="Arial Rounded MT Bold" panose="020F0704030504030204" pitchFamily="34" charset="0"/>
            </a:rPr>
            <a:t>)</a:t>
          </a: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latin typeface="Arial Rounded MT Bold" panose="020F0704030504030204" pitchFamily="34" charset="0"/>
            </a:rPr>
            <a:t>Tempat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menginap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lainnya</a:t>
          </a:r>
          <a:endParaRPr lang="en-US" sz="1600" kern="1200" dirty="0">
            <a:latin typeface="Arial Rounded MT Bold" panose="020F0704030504030204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latin typeface="Arial Rounded MT Bold" panose="020F0704030504030204" pitchFamily="34" charset="0"/>
            </a:rPr>
            <a:t>Jika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tidak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menggunakan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penginapan</a:t>
          </a:r>
          <a:r>
            <a:rPr lang="en-US" sz="1600" kern="1200" dirty="0" smtClean="0">
              <a:latin typeface="Arial Rounded MT Bold" panose="020F0704030504030204" pitchFamily="34" charset="0"/>
            </a:rPr>
            <a:t>,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pelaksana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tugas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perjalanan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dapat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diberikan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penginapan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sebesar</a:t>
          </a:r>
          <a:r>
            <a:rPr lang="en-US" sz="1600" kern="1200" dirty="0" smtClean="0">
              <a:latin typeface="Arial Rounded MT Bold" panose="020F0704030504030204" pitchFamily="34" charset="0"/>
            </a:rPr>
            <a:t>  </a:t>
          </a:r>
          <a:r>
            <a:rPr lang="en-US" sz="1600" kern="12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30% (</a:t>
          </a:r>
          <a:r>
            <a:rPr lang="en-US" sz="1600" kern="12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tiga</a:t>
          </a:r>
          <a:r>
            <a:rPr lang="en-US" sz="1600" kern="12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puluh</a:t>
          </a:r>
          <a:r>
            <a:rPr lang="en-US" sz="1600" kern="12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solidFill>
                <a:srgbClr val="FF0000"/>
              </a:solidFill>
              <a:latin typeface="Arial Rounded MT Bold" panose="020F0704030504030204" pitchFamily="34" charset="0"/>
            </a:rPr>
            <a:t>persen</a:t>
          </a:r>
          <a:r>
            <a:rPr lang="en-US" sz="1600" kern="1200" dirty="0" smtClean="0">
              <a:solidFill>
                <a:srgbClr val="FF0000"/>
              </a:solidFill>
              <a:latin typeface="Arial Rounded MT Bold" panose="020F0704030504030204" pitchFamily="34" charset="0"/>
            </a:rPr>
            <a:t>)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dari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tarif</a:t>
          </a:r>
          <a:r>
            <a:rPr lang="en-US" sz="1600" kern="1200" dirty="0" smtClean="0">
              <a:latin typeface="Arial Rounded MT Bold" panose="020F0704030504030204" pitchFamily="34" charset="0"/>
            </a:rPr>
            <a:t> hotel di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kota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tujuan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sesuai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dengan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standar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tarif</a:t>
          </a:r>
          <a:r>
            <a:rPr lang="en-US" sz="1600" kern="1200" dirty="0" smtClean="0">
              <a:latin typeface="Arial Rounded MT Bold" panose="020F0704030504030204" pitchFamily="34" charset="0"/>
            </a:rPr>
            <a:t> SBU,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biaya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tersebut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dibayarkan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kern="1200" dirty="0" err="1" smtClean="0">
              <a:latin typeface="Arial Rounded MT Bold" panose="020F0704030504030204" pitchFamily="34" charset="0"/>
            </a:rPr>
            <a:t>secara</a:t>
          </a:r>
          <a:r>
            <a:rPr lang="en-US" sz="1600" kern="1200" dirty="0" smtClean="0">
              <a:latin typeface="Arial Rounded MT Bold" panose="020F0704030504030204" pitchFamily="34" charset="0"/>
            </a:rPr>
            <a:t> </a:t>
          </a:r>
          <a:r>
            <a:rPr lang="en-US" sz="1600" i="1" kern="1200" dirty="0" err="1" smtClean="0">
              <a:latin typeface="Arial Rounded MT Bold" panose="020F0704030504030204" pitchFamily="34" charset="0"/>
            </a:rPr>
            <a:t>lumpsum</a:t>
          </a:r>
          <a:r>
            <a:rPr lang="en-US" sz="1600" b="1" kern="1200" dirty="0" smtClean="0">
              <a:latin typeface="Arial Rounded MT Bold" panose="020F0704030504030204" pitchFamily="34" charset="0"/>
            </a:rPr>
            <a:t>.</a:t>
          </a:r>
          <a:endParaRPr lang="en-US" sz="1600" b="1" kern="1200" dirty="0">
            <a:latin typeface="Arial Rounded MT Bold" panose="020F0704030504030204" pitchFamily="34" charset="0"/>
          </a:endParaRPr>
        </a:p>
      </dsp:txBody>
      <dsp:txXfrm>
        <a:off x="1080508" y="80823"/>
        <a:ext cx="4998735" cy="3202467"/>
      </dsp:txXfrm>
    </dsp:sp>
    <dsp:sp modelId="{A4D83A33-00B0-475C-B972-ACF90AC00666}">
      <dsp:nvSpPr>
        <dsp:cNvPr id="0" name=""/>
        <dsp:cNvSpPr/>
      </dsp:nvSpPr>
      <dsp:spPr>
        <a:xfrm>
          <a:off x="1017969" y="3283290"/>
          <a:ext cx="5123813" cy="14101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b="1" kern="1200" dirty="0" smtClean="0">
              <a:solidFill>
                <a:schemeClr val="tx1"/>
              </a:solidFill>
              <a:latin typeface="Arial Rounded MT Bold" panose="020F0704030504030204" pitchFamily="34" charset="0"/>
            </a:rPr>
            <a:t>BIAYA PENGINAPAN</a:t>
          </a:r>
          <a:endParaRPr lang="id-ID" sz="2400" kern="1200" dirty="0">
            <a:solidFill>
              <a:schemeClr val="tx1"/>
            </a:solidFill>
            <a:latin typeface="Arial Rounded MT Bold" panose="020F0704030504030204" pitchFamily="34" charset="0"/>
          </a:endParaRPr>
        </a:p>
      </dsp:txBody>
      <dsp:txXfrm>
        <a:off x="1017969" y="3283290"/>
        <a:ext cx="3608319" cy="1410101"/>
      </dsp:txXfrm>
    </dsp:sp>
    <dsp:sp modelId="{01726A5D-8671-4E07-8947-E1ED30870D1F}">
      <dsp:nvSpPr>
        <dsp:cNvPr id="0" name=""/>
        <dsp:cNvSpPr/>
      </dsp:nvSpPr>
      <dsp:spPr>
        <a:xfrm>
          <a:off x="4601316" y="3507272"/>
          <a:ext cx="1537561" cy="153756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CD1-C126-4126-8575-794EA103A806}">
      <dsp:nvSpPr>
        <dsp:cNvPr id="0" name=""/>
        <dsp:cNvSpPr/>
      </dsp:nvSpPr>
      <dsp:spPr>
        <a:xfrm>
          <a:off x="380718" y="45301"/>
          <a:ext cx="1805286" cy="17146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1" kern="1200" dirty="0" smtClean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JASA &amp; SEWA</a:t>
          </a:r>
          <a:endParaRPr lang="id-ID" sz="2000" kern="1200" dirty="0">
            <a:solidFill>
              <a:schemeClr val="tx1"/>
            </a:solidFill>
          </a:endParaRPr>
        </a:p>
      </dsp:txBody>
      <dsp:txXfrm>
        <a:off x="645096" y="296410"/>
        <a:ext cx="1276530" cy="1212464"/>
      </dsp:txXfrm>
    </dsp:sp>
    <dsp:sp modelId="{67C15AA2-2DA0-476E-B89D-AD050B93F13A}">
      <dsp:nvSpPr>
        <dsp:cNvPr id="0" name=""/>
        <dsp:cNvSpPr/>
      </dsp:nvSpPr>
      <dsp:spPr>
        <a:xfrm rot="19616579">
          <a:off x="2202663" y="652505"/>
          <a:ext cx="7353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536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B7576-0ED8-4E83-B914-7C25064C16F4}">
      <dsp:nvSpPr>
        <dsp:cNvPr id="0" name=""/>
        <dsp:cNvSpPr/>
      </dsp:nvSpPr>
      <dsp:spPr>
        <a:xfrm>
          <a:off x="2878510" y="451944"/>
          <a:ext cx="29979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F693C-E549-45A8-894D-B199B350C14F}">
      <dsp:nvSpPr>
        <dsp:cNvPr id="0" name=""/>
        <dsp:cNvSpPr/>
      </dsp:nvSpPr>
      <dsp:spPr>
        <a:xfrm>
          <a:off x="3178303" y="1245"/>
          <a:ext cx="2125807" cy="9013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latin typeface="Arial Rounded MT Bold" panose="020F0704030504030204" pitchFamily="34" charset="0"/>
            </a:rPr>
            <a:t>Kwitansi /Nota (</a:t>
          </a:r>
          <a:r>
            <a:rPr lang="id-ID" sz="1600" kern="12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beamaterai seperti belanja barang)</a:t>
          </a:r>
          <a:endParaRPr lang="id-ID" sz="1600" kern="1200" dirty="0"/>
        </a:p>
      </dsp:txBody>
      <dsp:txXfrm>
        <a:off x="3178303" y="1245"/>
        <a:ext cx="2125807" cy="901397"/>
      </dsp:txXfrm>
    </dsp:sp>
    <dsp:sp modelId="{566150B4-2CA7-4225-8128-EE3D4293268C}">
      <dsp:nvSpPr>
        <dsp:cNvPr id="0" name=""/>
        <dsp:cNvSpPr/>
      </dsp:nvSpPr>
      <dsp:spPr>
        <a:xfrm rot="1983421">
          <a:off x="2202663" y="1152780"/>
          <a:ext cx="7353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35364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8E9AA-DA37-438A-B46B-66E298998508}">
      <dsp:nvSpPr>
        <dsp:cNvPr id="0" name=""/>
        <dsp:cNvSpPr/>
      </dsp:nvSpPr>
      <dsp:spPr>
        <a:xfrm>
          <a:off x="2878510" y="1353341"/>
          <a:ext cx="29979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D3F338-8B0C-430C-93B3-BEB8AE400944}">
      <dsp:nvSpPr>
        <dsp:cNvPr id="0" name=""/>
        <dsp:cNvSpPr/>
      </dsp:nvSpPr>
      <dsp:spPr>
        <a:xfrm>
          <a:off x="3178303" y="902643"/>
          <a:ext cx="2125807" cy="9013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latin typeface="Arial Rounded MT Bold" panose="020F0704030504030204" pitchFamily="34" charset="0"/>
            </a:rPr>
            <a:t>Nota</a:t>
          </a:r>
        </a:p>
      </dsp:txBody>
      <dsp:txXfrm>
        <a:off x="3178303" y="902643"/>
        <a:ext cx="2125807" cy="90139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CD1-C126-4126-8575-794EA103A806}">
      <dsp:nvSpPr>
        <dsp:cNvPr id="0" name=""/>
        <dsp:cNvSpPr/>
      </dsp:nvSpPr>
      <dsp:spPr>
        <a:xfrm>
          <a:off x="813" y="988063"/>
          <a:ext cx="2209621" cy="20987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1" kern="1200" dirty="0" smtClean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KONSUMSI (MAKAN DAN SNACK) </a:t>
          </a:r>
          <a:endParaRPr lang="id-ID" sz="2000" kern="1200" dirty="0">
            <a:solidFill>
              <a:schemeClr val="tx1"/>
            </a:solidFill>
          </a:endParaRPr>
        </a:p>
      </dsp:txBody>
      <dsp:txXfrm>
        <a:off x="324405" y="1295414"/>
        <a:ext cx="1562437" cy="1484022"/>
      </dsp:txXfrm>
    </dsp:sp>
    <dsp:sp modelId="{67C15AA2-2DA0-476E-B89D-AD050B93F13A}">
      <dsp:nvSpPr>
        <dsp:cNvPr id="0" name=""/>
        <dsp:cNvSpPr/>
      </dsp:nvSpPr>
      <dsp:spPr>
        <a:xfrm rot="17480466">
          <a:off x="1812027" y="1189964"/>
          <a:ext cx="14590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903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B7576-0ED8-4E83-B914-7C25064C16F4}">
      <dsp:nvSpPr>
        <dsp:cNvPr id="0" name=""/>
        <dsp:cNvSpPr/>
      </dsp:nvSpPr>
      <dsp:spPr>
        <a:xfrm>
          <a:off x="2807032" y="510469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F693C-E549-45A8-894D-B199B350C14F}">
      <dsp:nvSpPr>
        <dsp:cNvPr id="0" name=""/>
        <dsp:cNvSpPr/>
      </dsp:nvSpPr>
      <dsp:spPr>
        <a:xfrm>
          <a:off x="3065305" y="1484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latin typeface="Arial Rounded MT Bold" panose="020F0704030504030204" pitchFamily="34" charset="0"/>
            </a:rPr>
            <a:t>Undangan</a:t>
          </a:r>
          <a:endParaRPr lang="id-ID" sz="1800" kern="1200" dirty="0"/>
        </a:p>
      </dsp:txBody>
      <dsp:txXfrm>
        <a:off x="3065305" y="1484"/>
        <a:ext cx="1831395" cy="1017970"/>
      </dsp:txXfrm>
    </dsp:sp>
    <dsp:sp modelId="{6BE724CB-EC04-4AAA-B59F-EDA417981613}">
      <dsp:nvSpPr>
        <dsp:cNvPr id="0" name=""/>
        <dsp:cNvSpPr/>
      </dsp:nvSpPr>
      <dsp:spPr>
        <a:xfrm rot="19171857">
          <a:off x="2192569" y="1754938"/>
          <a:ext cx="6979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95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79E703-0380-424F-8215-7A8A7476B3BE}">
      <dsp:nvSpPr>
        <dsp:cNvPr id="0" name=""/>
        <dsp:cNvSpPr/>
      </dsp:nvSpPr>
      <dsp:spPr>
        <a:xfrm>
          <a:off x="2807032" y="1528440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360B3-980E-4BA2-9A69-36EF4112DF01}">
      <dsp:nvSpPr>
        <dsp:cNvPr id="0" name=""/>
        <dsp:cNvSpPr/>
      </dsp:nvSpPr>
      <dsp:spPr>
        <a:xfrm>
          <a:off x="3065305" y="1019454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latin typeface="Arial Rounded MT Bold" panose="020F0704030504030204" pitchFamily="34" charset="0"/>
            </a:rPr>
            <a:t>Daftar hadir</a:t>
          </a:r>
        </a:p>
      </dsp:txBody>
      <dsp:txXfrm>
        <a:off x="3065305" y="1019454"/>
        <a:ext cx="1831395" cy="1017970"/>
      </dsp:txXfrm>
    </dsp:sp>
    <dsp:sp modelId="{247CC0C4-E829-49F3-A983-2297DE8F98AE}">
      <dsp:nvSpPr>
        <dsp:cNvPr id="0" name=""/>
        <dsp:cNvSpPr/>
      </dsp:nvSpPr>
      <dsp:spPr>
        <a:xfrm rot="2428143">
          <a:off x="2192569" y="2319912"/>
          <a:ext cx="6979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95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435615-8716-4E3B-9ACB-0B3F579F561E}">
      <dsp:nvSpPr>
        <dsp:cNvPr id="0" name=""/>
        <dsp:cNvSpPr/>
      </dsp:nvSpPr>
      <dsp:spPr>
        <a:xfrm>
          <a:off x="2807032" y="2546410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14B20-1710-4A30-94F8-F37082A1DF88}">
      <dsp:nvSpPr>
        <dsp:cNvPr id="0" name=""/>
        <dsp:cNvSpPr/>
      </dsp:nvSpPr>
      <dsp:spPr>
        <a:xfrm>
          <a:off x="3065305" y="2037425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latin typeface="Arial Rounded MT Bold" panose="020F0704030504030204" pitchFamily="34" charset="0"/>
            </a:rPr>
            <a:t>Kwitansi </a:t>
          </a:r>
          <a:r>
            <a:rPr lang="id-ID" sz="1500" kern="1200" dirty="0" smtClean="0">
              <a:latin typeface="Arial Rounded MT Bold" panose="020F0704030504030204" pitchFamily="34" charset="0"/>
            </a:rPr>
            <a:t>(</a:t>
          </a:r>
          <a:r>
            <a:rPr lang="id-ID" sz="1500" kern="12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beamaterai seperti belanja barang)</a:t>
          </a:r>
          <a:endParaRPr lang="id-ID" sz="1500" kern="1200" dirty="0" smtClean="0">
            <a:latin typeface="Arial Rounded MT Bold" panose="020F0704030504030204" pitchFamily="34" charset="0"/>
          </a:endParaRPr>
        </a:p>
      </dsp:txBody>
      <dsp:txXfrm>
        <a:off x="3065305" y="2037425"/>
        <a:ext cx="1831395" cy="1017970"/>
      </dsp:txXfrm>
    </dsp:sp>
    <dsp:sp modelId="{E57EE45E-166D-43A0-AA7E-D83DEB146B06}">
      <dsp:nvSpPr>
        <dsp:cNvPr id="0" name=""/>
        <dsp:cNvSpPr/>
      </dsp:nvSpPr>
      <dsp:spPr>
        <a:xfrm rot="4119534">
          <a:off x="1812027" y="2884886"/>
          <a:ext cx="14590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903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7139EF-F866-49DE-8FF6-B297DF39EFFD}">
      <dsp:nvSpPr>
        <dsp:cNvPr id="0" name=""/>
        <dsp:cNvSpPr/>
      </dsp:nvSpPr>
      <dsp:spPr>
        <a:xfrm>
          <a:off x="2807032" y="3564381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F5AEF-8E03-4C4C-B3E6-DDD83CB5792F}">
      <dsp:nvSpPr>
        <dsp:cNvPr id="0" name=""/>
        <dsp:cNvSpPr/>
      </dsp:nvSpPr>
      <dsp:spPr>
        <a:xfrm>
          <a:off x="3065305" y="3055396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latin typeface="Arial Rounded MT Bold" panose="020F0704030504030204" pitchFamily="34" charset="0"/>
            </a:rPr>
            <a:t>Nota</a:t>
          </a:r>
          <a:endParaRPr lang="id-ID" sz="1800" kern="1200" dirty="0"/>
        </a:p>
      </dsp:txBody>
      <dsp:txXfrm>
        <a:off x="3065305" y="3055396"/>
        <a:ext cx="1831395" cy="101797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17ACD1-C126-4126-8575-794EA103A806}">
      <dsp:nvSpPr>
        <dsp:cNvPr id="0" name=""/>
        <dsp:cNvSpPr/>
      </dsp:nvSpPr>
      <dsp:spPr>
        <a:xfrm>
          <a:off x="813" y="988063"/>
          <a:ext cx="2209621" cy="20987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1" kern="1200" dirty="0" smtClean="0">
              <a:ln w="6350"/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BELANJA KONSUMSI (MAKAN DAN SNACK) </a:t>
          </a:r>
          <a:endParaRPr lang="id-ID" sz="2000" kern="1200" dirty="0">
            <a:solidFill>
              <a:schemeClr val="tx1"/>
            </a:solidFill>
          </a:endParaRPr>
        </a:p>
      </dsp:txBody>
      <dsp:txXfrm>
        <a:off x="324405" y="1295414"/>
        <a:ext cx="1562437" cy="1484022"/>
      </dsp:txXfrm>
    </dsp:sp>
    <dsp:sp modelId="{67C15AA2-2DA0-476E-B89D-AD050B93F13A}">
      <dsp:nvSpPr>
        <dsp:cNvPr id="0" name=""/>
        <dsp:cNvSpPr/>
      </dsp:nvSpPr>
      <dsp:spPr>
        <a:xfrm rot="17480466">
          <a:off x="1812027" y="1189964"/>
          <a:ext cx="14590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903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3B7576-0ED8-4E83-B914-7C25064C16F4}">
      <dsp:nvSpPr>
        <dsp:cNvPr id="0" name=""/>
        <dsp:cNvSpPr/>
      </dsp:nvSpPr>
      <dsp:spPr>
        <a:xfrm>
          <a:off x="2807032" y="510469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4F693C-E549-45A8-894D-B199B350C14F}">
      <dsp:nvSpPr>
        <dsp:cNvPr id="0" name=""/>
        <dsp:cNvSpPr/>
      </dsp:nvSpPr>
      <dsp:spPr>
        <a:xfrm>
          <a:off x="3065305" y="1484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latin typeface="Arial Rounded MT Bold" panose="020F0704030504030204" pitchFamily="34" charset="0"/>
            </a:rPr>
            <a:t>Undangan</a:t>
          </a:r>
          <a:endParaRPr lang="id-ID" sz="1600" kern="1200" dirty="0"/>
        </a:p>
      </dsp:txBody>
      <dsp:txXfrm>
        <a:off x="3065305" y="1484"/>
        <a:ext cx="1831395" cy="1017970"/>
      </dsp:txXfrm>
    </dsp:sp>
    <dsp:sp modelId="{442425F0-E1F7-412B-AB95-811F0ED43F98}">
      <dsp:nvSpPr>
        <dsp:cNvPr id="0" name=""/>
        <dsp:cNvSpPr/>
      </dsp:nvSpPr>
      <dsp:spPr>
        <a:xfrm rot="19171857">
          <a:off x="2192569" y="1754938"/>
          <a:ext cx="6979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95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D641D7-A604-417B-AF1C-05ED075F132F}">
      <dsp:nvSpPr>
        <dsp:cNvPr id="0" name=""/>
        <dsp:cNvSpPr/>
      </dsp:nvSpPr>
      <dsp:spPr>
        <a:xfrm>
          <a:off x="2807032" y="1528440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169708-6AEA-49AC-9C86-1E60B80DDA3D}">
      <dsp:nvSpPr>
        <dsp:cNvPr id="0" name=""/>
        <dsp:cNvSpPr/>
      </dsp:nvSpPr>
      <dsp:spPr>
        <a:xfrm>
          <a:off x="3065305" y="1019454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latin typeface="Arial Rounded MT Bold" panose="020F0704030504030204" pitchFamily="34" charset="0"/>
            </a:rPr>
            <a:t>Daftar hadir</a:t>
          </a:r>
        </a:p>
      </dsp:txBody>
      <dsp:txXfrm>
        <a:off x="3065305" y="1019454"/>
        <a:ext cx="1831395" cy="1017970"/>
      </dsp:txXfrm>
    </dsp:sp>
    <dsp:sp modelId="{1C2B7185-D01A-4895-BA1A-AEC5D252D38B}">
      <dsp:nvSpPr>
        <dsp:cNvPr id="0" name=""/>
        <dsp:cNvSpPr/>
      </dsp:nvSpPr>
      <dsp:spPr>
        <a:xfrm rot="2428143">
          <a:off x="2192569" y="2319912"/>
          <a:ext cx="6979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952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6C8CB-BD4C-4CA0-8F9B-B53A99283C04}">
      <dsp:nvSpPr>
        <dsp:cNvPr id="0" name=""/>
        <dsp:cNvSpPr/>
      </dsp:nvSpPr>
      <dsp:spPr>
        <a:xfrm>
          <a:off x="2807032" y="2546410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64E95-9978-42C3-B2BD-7E366CE70460}">
      <dsp:nvSpPr>
        <dsp:cNvPr id="0" name=""/>
        <dsp:cNvSpPr/>
      </dsp:nvSpPr>
      <dsp:spPr>
        <a:xfrm>
          <a:off x="3065305" y="2037425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dirty="0" smtClean="0">
              <a:latin typeface="Arial Rounded MT Bold" panose="020F0704030504030204" pitchFamily="34" charset="0"/>
            </a:rPr>
            <a:t>Kwitansi </a:t>
          </a:r>
          <a:r>
            <a:rPr lang="id-ID" sz="1600" kern="1200" dirty="0" smtClean="0">
              <a:latin typeface="Arial Rounded MT Bold" panose="020F0704030504030204" pitchFamily="34" charset="0"/>
              <a:sym typeface="Wingdings" panose="05000000000000000000" pitchFamily="2" charset="2"/>
            </a:rPr>
            <a:t> beamaterai seperti belanja barang</a:t>
          </a:r>
          <a:endParaRPr lang="id-ID" sz="1600" kern="1200" dirty="0" smtClean="0">
            <a:latin typeface="Arial Rounded MT Bold" panose="020F0704030504030204" pitchFamily="34" charset="0"/>
          </a:endParaRPr>
        </a:p>
      </dsp:txBody>
      <dsp:txXfrm>
        <a:off x="3065305" y="2037425"/>
        <a:ext cx="1831395" cy="1017970"/>
      </dsp:txXfrm>
    </dsp:sp>
    <dsp:sp modelId="{CEB05712-4BC4-4FA3-8520-E34E26DC9EAD}">
      <dsp:nvSpPr>
        <dsp:cNvPr id="0" name=""/>
        <dsp:cNvSpPr/>
      </dsp:nvSpPr>
      <dsp:spPr>
        <a:xfrm rot="4119534">
          <a:off x="1812027" y="2884886"/>
          <a:ext cx="14590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45903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BF88B-8FD6-4D1F-98E3-603769BEBDB2}">
      <dsp:nvSpPr>
        <dsp:cNvPr id="0" name=""/>
        <dsp:cNvSpPr/>
      </dsp:nvSpPr>
      <dsp:spPr>
        <a:xfrm>
          <a:off x="2807032" y="3564381"/>
          <a:ext cx="258273" cy="0"/>
        </a:xfrm>
        <a:prstGeom prst="line">
          <a:avLst/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9A7986-F097-499D-850B-F06A701B5EFF}">
      <dsp:nvSpPr>
        <dsp:cNvPr id="0" name=""/>
        <dsp:cNvSpPr/>
      </dsp:nvSpPr>
      <dsp:spPr>
        <a:xfrm>
          <a:off x="3065305" y="3055396"/>
          <a:ext cx="1831395" cy="101797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kern="1200" smtClean="0">
              <a:latin typeface="Arial Rounded MT Bold" panose="020F0704030504030204" pitchFamily="34" charset="0"/>
            </a:rPr>
            <a:t>Nota</a:t>
          </a:r>
          <a:endParaRPr lang="id-ID" sz="1600" kern="1200" dirty="0" smtClean="0">
            <a:latin typeface="Arial Rounded MT Bold" panose="020F0704030504030204" pitchFamily="34" charset="0"/>
          </a:endParaRPr>
        </a:p>
      </dsp:txBody>
      <dsp:txXfrm>
        <a:off x="3065305" y="3055396"/>
        <a:ext cx="1831395" cy="101797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0581B-FFC1-4D74-B561-2F903CF47AF1}">
      <dsp:nvSpPr>
        <dsp:cNvPr id="0" name=""/>
        <dsp:cNvSpPr/>
      </dsp:nvSpPr>
      <dsp:spPr>
        <a:xfrm>
          <a:off x="2802486" y="624090"/>
          <a:ext cx="2952965" cy="3474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7DFDDB-D8AA-406B-82CB-EA7FB2A9F3B9}">
      <dsp:nvSpPr>
        <dsp:cNvPr id="0" name=""/>
        <dsp:cNvSpPr/>
      </dsp:nvSpPr>
      <dsp:spPr>
        <a:xfrm>
          <a:off x="2802486" y="754562"/>
          <a:ext cx="216935" cy="216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5F0EBC-7FCA-40BC-A946-3785674AE735}">
      <dsp:nvSpPr>
        <dsp:cNvPr id="0" name=""/>
        <dsp:cNvSpPr/>
      </dsp:nvSpPr>
      <dsp:spPr>
        <a:xfrm>
          <a:off x="2802486" y="0"/>
          <a:ext cx="2952965" cy="624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1" kern="1200" dirty="0" smtClean="0">
              <a:ln w="6350"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rPr>
            <a:t>BIAYA AKOMODASI HOTEL </a:t>
          </a:r>
          <a:r>
            <a:rPr lang="id-ID" sz="1700" b="1" i="1" kern="1200" dirty="0" smtClean="0">
              <a:ln w="6350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(HALFDAY/FULLDAY )</a:t>
          </a:r>
          <a:endParaRPr lang="id-ID" sz="1700" i="1" kern="1200" dirty="0">
            <a:solidFill>
              <a:srgbClr val="FF0000"/>
            </a:solidFill>
          </a:endParaRPr>
        </a:p>
      </dsp:txBody>
      <dsp:txXfrm>
        <a:off x="2802486" y="0"/>
        <a:ext cx="2952965" cy="624090"/>
      </dsp:txXfrm>
    </dsp:sp>
    <dsp:sp modelId="{C54FF185-7B39-4839-8124-8DA4736A8DC9}">
      <dsp:nvSpPr>
        <dsp:cNvPr id="0" name=""/>
        <dsp:cNvSpPr/>
      </dsp:nvSpPr>
      <dsp:spPr>
        <a:xfrm>
          <a:off x="2802486" y="1260232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19C407-5551-4505-AE80-24B5AA57F5E5}">
      <dsp:nvSpPr>
        <dsp:cNvPr id="0" name=""/>
        <dsp:cNvSpPr/>
      </dsp:nvSpPr>
      <dsp:spPr>
        <a:xfrm>
          <a:off x="3009194" y="1115865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Undangan</a:t>
          </a:r>
          <a:endParaRPr lang="id-ID" sz="1700" kern="1200" dirty="0"/>
        </a:p>
      </dsp:txBody>
      <dsp:txXfrm>
        <a:off x="3009194" y="1115865"/>
        <a:ext cx="2746257" cy="505664"/>
      </dsp:txXfrm>
    </dsp:sp>
    <dsp:sp modelId="{0300FD2E-260D-4E0B-9BE7-DD0F24080821}">
      <dsp:nvSpPr>
        <dsp:cNvPr id="0" name=""/>
        <dsp:cNvSpPr/>
      </dsp:nvSpPr>
      <dsp:spPr>
        <a:xfrm>
          <a:off x="2802486" y="1765897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955109-EE2C-4F20-A75C-B82E581215F2}">
      <dsp:nvSpPr>
        <dsp:cNvPr id="0" name=""/>
        <dsp:cNvSpPr/>
      </dsp:nvSpPr>
      <dsp:spPr>
        <a:xfrm>
          <a:off x="3009194" y="1621530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Daftar hadir</a:t>
          </a:r>
        </a:p>
      </dsp:txBody>
      <dsp:txXfrm>
        <a:off x="3009194" y="1621530"/>
        <a:ext cx="2746257" cy="505664"/>
      </dsp:txXfrm>
    </dsp:sp>
    <dsp:sp modelId="{4FB59BC7-2A11-4AA7-B878-042E0A3B50F0}">
      <dsp:nvSpPr>
        <dsp:cNvPr id="0" name=""/>
        <dsp:cNvSpPr/>
      </dsp:nvSpPr>
      <dsp:spPr>
        <a:xfrm>
          <a:off x="2802486" y="2271562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1092F-8CC9-4854-9505-CE8947DB95CE}">
      <dsp:nvSpPr>
        <dsp:cNvPr id="0" name=""/>
        <dsp:cNvSpPr/>
      </dsp:nvSpPr>
      <dsp:spPr>
        <a:xfrm>
          <a:off x="3009194" y="2127194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Invoice</a:t>
          </a:r>
        </a:p>
      </dsp:txBody>
      <dsp:txXfrm>
        <a:off x="3009194" y="2127194"/>
        <a:ext cx="2746257" cy="505664"/>
      </dsp:txXfrm>
    </dsp:sp>
    <dsp:sp modelId="{98B815D0-FD87-4F78-AFFD-9C899591BDFC}">
      <dsp:nvSpPr>
        <dsp:cNvPr id="0" name=""/>
        <dsp:cNvSpPr/>
      </dsp:nvSpPr>
      <dsp:spPr>
        <a:xfrm>
          <a:off x="2802486" y="2777226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84756B-D339-4F42-ABDC-4B16632EED2C}">
      <dsp:nvSpPr>
        <dsp:cNvPr id="0" name=""/>
        <dsp:cNvSpPr/>
      </dsp:nvSpPr>
      <dsp:spPr>
        <a:xfrm>
          <a:off x="3009194" y="2632859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smtClean="0">
              <a:latin typeface="Arial Rounded MT Bold" panose="020F0704030504030204" pitchFamily="34" charset="0"/>
            </a:rPr>
            <a:t>Kwitansi</a:t>
          </a:r>
          <a:endParaRPr lang="id-ID" sz="1700" kern="1200" dirty="0" smtClean="0">
            <a:latin typeface="Arial Rounded MT Bold" panose="020F0704030504030204" pitchFamily="34" charset="0"/>
          </a:endParaRPr>
        </a:p>
      </dsp:txBody>
      <dsp:txXfrm>
        <a:off x="3009194" y="2632859"/>
        <a:ext cx="2746257" cy="505664"/>
      </dsp:txXfrm>
    </dsp:sp>
    <dsp:sp modelId="{B8BFD049-A60D-442E-AE80-372D1F02809D}">
      <dsp:nvSpPr>
        <dsp:cNvPr id="0" name=""/>
        <dsp:cNvSpPr/>
      </dsp:nvSpPr>
      <dsp:spPr>
        <a:xfrm>
          <a:off x="2802486" y="3282891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4E481F-C2D6-405A-8956-B2751715E51A}">
      <dsp:nvSpPr>
        <dsp:cNvPr id="0" name=""/>
        <dsp:cNvSpPr/>
      </dsp:nvSpPr>
      <dsp:spPr>
        <a:xfrm>
          <a:off x="3009194" y="3138524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smtClean="0">
              <a:latin typeface="Arial Rounded MT Bold" panose="020F0704030504030204" pitchFamily="34" charset="0"/>
            </a:rPr>
            <a:t>Bebas Pajak</a:t>
          </a:r>
          <a:endParaRPr lang="id-ID" sz="1700" kern="1200"/>
        </a:p>
      </dsp:txBody>
      <dsp:txXfrm>
        <a:off x="3009194" y="3138524"/>
        <a:ext cx="2746257" cy="505664"/>
      </dsp:txXfrm>
    </dsp:sp>
    <dsp:sp modelId="{09DB2D8D-2D7E-4257-B76D-DC029E897A27}">
      <dsp:nvSpPr>
        <dsp:cNvPr id="0" name=""/>
        <dsp:cNvSpPr/>
      </dsp:nvSpPr>
      <dsp:spPr>
        <a:xfrm>
          <a:off x="5903100" y="624090"/>
          <a:ext cx="2952965" cy="3474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DD80F9-2EB5-4422-9FE7-DCEB65E25849}">
      <dsp:nvSpPr>
        <dsp:cNvPr id="0" name=""/>
        <dsp:cNvSpPr/>
      </dsp:nvSpPr>
      <dsp:spPr>
        <a:xfrm>
          <a:off x="5903100" y="754562"/>
          <a:ext cx="216935" cy="2169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BCE945-C73F-4B78-85DA-6102F32A8000}">
      <dsp:nvSpPr>
        <dsp:cNvPr id="0" name=""/>
        <dsp:cNvSpPr/>
      </dsp:nvSpPr>
      <dsp:spPr>
        <a:xfrm>
          <a:off x="5903100" y="0"/>
          <a:ext cx="2952965" cy="624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1" kern="1200" dirty="0" smtClean="0">
              <a:ln w="6350">
                <a:noFill/>
              </a:ln>
              <a:effectLst>
                <a:outerShdw blurRad="38100" dist="38100" dir="2700000" algn="tl">
                  <a:srgbClr val="C0C0C0"/>
                </a:outerShdw>
              </a:effectLst>
            </a:rPr>
            <a:t>BIAYA AKOMODASI HOTEL </a:t>
          </a:r>
          <a:r>
            <a:rPr lang="id-ID" sz="1700" b="1" i="1" kern="1200" dirty="0" smtClean="0">
              <a:ln w="6350"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rPr>
            <a:t>(FULLBOARD MEETING)</a:t>
          </a:r>
          <a:endParaRPr lang="id-ID" sz="1700" i="1" kern="1200" dirty="0">
            <a:solidFill>
              <a:srgbClr val="FF0000"/>
            </a:solidFill>
          </a:endParaRPr>
        </a:p>
      </dsp:txBody>
      <dsp:txXfrm>
        <a:off x="5903100" y="0"/>
        <a:ext cx="2952965" cy="624090"/>
      </dsp:txXfrm>
    </dsp:sp>
    <dsp:sp modelId="{140A5AD6-B78D-47AE-9124-59A6F3E1E151}">
      <dsp:nvSpPr>
        <dsp:cNvPr id="0" name=""/>
        <dsp:cNvSpPr/>
      </dsp:nvSpPr>
      <dsp:spPr>
        <a:xfrm>
          <a:off x="5903100" y="1260232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E50ACB-FB15-4B93-B4C8-D36021D7B253}">
      <dsp:nvSpPr>
        <dsp:cNvPr id="0" name=""/>
        <dsp:cNvSpPr/>
      </dsp:nvSpPr>
      <dsp:spPr>
        <a:xfrm>
          <a:off x="6109808" y="1115865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Undangan</a:t>
          </a:r>
          <a:endParaRPr lang="id-ID" sz="1700" kern="1200" dirty="0"/>
        </a:p>
      </dsp:txBody>
      <dsp:txXfrm>
        <a:off x="6109808" y="1115865"/>
        <a:ext cx="2746257" cy="505664"/>
      </dsp:txXfrm>
    </dsp:sp>
    <dsp:sp modelId="{63A6D403-23A8-4B47-9338-0424EF1ADAC1}">
      <dsp:nvSpPr>
        <dsp:cNvPr id="0" name=""/>
        <dsp:cNvSpPr/>
      </dsp:nvSpPr>
      <dsp:spPr>
        <a:xfrm>
          <a:off x="5903100" y="1765897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84763D-F347-4E62-9DA7-838A291570CF}">
      <dsp:nvSpPr>
        <dsp:cNvPr id="0" name=""/>
        <dsp:cNvSpPr/>
      </dsp:nvSpPr>
      <dsp:spPr>
        <a:xfrm>
          <a:off x="6109808" y="1621530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Konfirmasi Kehadiran</a:t>
          </a:r>
        </a:p>
      </dsp:txBody>
      <dsp:txXfrm>
        <a:off x="6109808" y="1621530"/>
        <a:ext cx="2746257" cy="505664"/>
      </dsp:txXfrm>
    </dsp:sp>
    <dsp:sp modelId="{CE3D8BC7-9C9E-4CC2-9B1C-EEA35488CA89}">
      <dsp:nvSpPr>
        <dsp:cNvPr id="0" name=""/>
        <dsp:cNvSpPr/>
      </dsp:nvSpPr>
      <dsp:spPr>
        <a:xfrm>
          <a:off x="5903100" y="2271562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AE5202-2530-43E1-B515-345E40F4971F}">
      <dsp:nvSpPr>
        <dsp:cNvPr id="0" name=""/>
        <dsp:cNvSpPr/>
      </dsp:nvSpPr>
      <dsp:spPr>
        <a:xfrm>
          <a:off x="6109808" y="2127194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smtClean="0">
              <a:latin typeface="Arial Rounded MT Bold" panose="020F0704030504030204" pitchFamily="34" charset="0"/>
            </a:rPr>
            <a:t>Daftar hadir</a:t>
          </a:r>
          <a:endParaRPr lang="id-ID" sz="1700" kern="1200" dirty="0" smtClean="0">
            <a:latin typeface="Arial Rounded MT Bold" panose="020F0704030504030204" pitchFamily="34" charset="0"/>
          </a:endParaRPr>
        </a:p>
      </dsp:txBody>
      <dsp:txXfrm>
        <a:off x="6109808" y="2127194"/>
        <a:ext cx="2746257" cy="505664"/>
      </dsp:txXfrm>
    </dsp:sp>
    <dsp:sp modelId="{197AA54C-DF1F-4ED7-AD45-6F4A70EFB260}">
      <dsp:nvSpPr>
        <dsp:cNvPr id="0" name=""/>
        <dsp:cNvSpPr/>
      </dsp:nvSpPr>
      <dsp:spPr>
        <a:xfrm>
          <a:off x="5903100" y="2777226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45B2A-C8BD-4069-8D22-7A54E30F5005}">
      <dsp:nvSpPr>
        <dsp:cNvPr id="0" name=""/>
        <dsp:cNvSpPr/>
      </dsp:nvSpPr>
      <dsp:spPr>
        <a:xfrm>
          <a:off x="6109808" y="2632859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smtClean="0">
              <a:latin typeface="Arial Rounded MT Bold" panose="020F0704030504030204" pitchFamily="34" charset="0"/>
            </a:rPr>
            <a:t>List Room Peserta</a:t>
          </a:r>
          <a:endParaRPr lang="id-ID" sz="1700" kern="1200" dirty="0" smtClean="0">
            <a:latin typeface="Arial Rounded MT Bold" panose="020F0704030504030204" pitchFamily="34" charset="0"/>
          </a:endParaRPr>
        </a:p>
      </dsp:txBody>
      <dsp:txXfrm>
        <a:off x="6109808" y="2632859"/>
        <a:ext cx="2746257" cy="505664"/>
      </dsp:txXfrm>
    </dsp:sp>
    <dsp:sp modelId="{1DC6891D-F745-4806-AB4E-8785C301D1E2}">
      <dsp:nvSpPr>
        <dsp:cNvPr id="0" name=""/>
        <dsp:cNvSpPr/>
      </dsp:nvSpPr>
      <dsp:spPr>
        <a:xfrm>
          <a:off x="5903100" y="3282891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0F846-C1B0-48DB-97FE-FE49A24F56FE}">
      <dsp:nvSpPr>
        <dsp:cNvPr id="0" name=""/>
        <dsp:cNvSpPr/>
      </dsp:nvSpPr>
      <dsp:spPr>
        <a:xfrm>
          <a:off x="6109808" y="3138524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Invoice &amp; Kwitansi</a:t>
          </a:r>
        </a:p>
      </dsp:txBody>
      <dsp:txXfrm>
        <a:off x="6109808" y="3138524"/>
        <a:ext cx="2746257" cy="505664"/>
      </dsp:txXfrm>
    </dsp:sp>
    <dsp:sp modelId="{DD9D5FF8-A48F-4CCF-AB31-E805C7164D6C}">
      <dsp:nvSpPr>
        <dsp:cNvPr id="0" name=""/>
        <dsp:cNvSpPr/>
      </dsp:nvSpPr>
      <dsp:spPr>
        <a:xfrm>
          <a:off x="5903100" y="3788556"/>
          <a:ext cx="216930" cy="216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7298AC-5BF6-428B-9FC2-49C50D00BF45}">
      <dsp:nvSpPr>
        <dsp:cNvPr id="0" name=""/>
        <dsp:cNvSpPr/>
      </dsp:nvSpPr>
      <dsp:spPr>
        <a:xfrm>
          <a:off x="6109808" y="3644189"/>
          <a:ext cx="2746257" cy="5056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dirty="0" smtClean="0">
              <a:latin typeface="Arial Rounded MT Bold" panose="020F0704030504030204" pitchFamily="34" charset="0"/>
            </a:rPr>
            <a:t>Bebas Pajak</a:t>
          </a:r>
          <a:endParaRPr lang="id-ID" sz="1700" kern="1200" dirty="0"/>
        </a:p>
      </dsp:txBody>
      <dsp:txXfrm>
        <a:off x="6109808" y="3644189"/>
        <a:ext cx="2746257" cy="505664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EFC90-4C1D-4844-B6CC-1ABC4014A6A4}">
      <dsp:nvSpPr>
        <dsp:cNvPr id="0" name=""/>
        <dsp:cNvSpPr/>
      </dsp:nvSpPr>
      <dsp:spPr>
        <a:xfrm>
          <a:off x="0" y="399811"/>
          <a:ext cx="412811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8FDED0-69B7-404B-971D-C60FB18EAD00}">
      <dsp:nvSpPr>
        <dsp:cNvPr id="0" name=""/>
        <dsp:cNvSpPr/>
      </dsp:nvSpPr>
      <dsp:spPr>
        <a:xfrm>
          <a:off x="206405" y="45571"/>
          <a:ext cx="2889680" cy="7084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223" tIns="0" rIns="1092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Alat Tulis Kantor </a:t>
          </a:r>
          <a:endParaRPr lang="id-ID" sz="1800" kern="1200" dirty="0">
            <a:solidFill>
              <a:schemeClr val="tx1"/>
            </a:solidFill>
          </a:endParaRPr>
        </a:p>
      </dsp:txBody>
      <dsp:txXfrm>
        <a:off x="240990" y="80156"/>
        <a:ext cx="2820510" cy="639310"/>
      </dsp:txXfrm>
    </dsp:sp>
    <dsp:sp modelId="{488BDF89-FCA8-46BF-89F6-FF5B139E6A4C}">
      <dsp:nvSpPr>
        <dsp:cNvPr id="0" name=""/>
        <dsp:cNvSpPr/>
      </dsp:nvSpPr>
      <dsp:spPr>
        <a:xfrm>
          <a:off x="0" y="1488451"/>
          <a:ext cx="412811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33830-83D3-439A-9C8A-226071A9E7B3}">
      <dsp:nvSpPr>
        <dsp:cNvPr id="0" name=""/>
        <dsp:cNvSpPr/>
      </dsp:nvSpPr>
      <dsp:spPr>
        <a:xfrm>
          <a:off x="206405" y="1134211"/>
          <a:ext cx="2889680" cy="7084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223" tIns="0" rIns="1092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Fotocopy </a:t>
          </a:r>
          <a:r>
            <a:rPr lang="en-US" sz="1800" kern="12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/</a:t>
          </a:r>
          <a:r>
            <a:rPr lang="en-US" sz="1800" kern="1200" dirty="0" err="1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Penggandaan</a:t>
          </a:r>
          <a:endParaRPr lang="id-ID" sz="1800" kern="1200" dirty="0" smtClean="0">
            <a:solidFill>
              <a:schemeClr val="tx1"/>
            </a:solidFill>
            <a:latin typeface="Arial Rounded MT Bold" panose="020F07040305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240990" y="1168796"/>
        <a:ext cx="2820510" cy="639310"/>
      </dsp:txXfrm>
    </dsp:sp>
    <dsp:sp modelId="{0B867B04-C6CC-45AA-AA45-80AC652F3A85}">
      <dsp:nvSpPr>
        <dsp:cNvPr id="0" name=""/>
        <dsp:cNvSpPr/>
      </dsp:nvSpPr>
      <dsp:spPr>
        <a:xfrm>
          <a:off x="0" y="2577091"/>
          <a:ext cx="412811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C10933-EC20-40D9-980C-B2286A143D3F}">
      <dsp:nvSpPr>
        <dsp:cNvPr id="0" name=""/>
        <dsp:cNvSpPr/>
      </dsp:nvSpPr>
      <dsp:spPr>
        <a:xfrm>
          <a:off x="206405" y="2222851"/>
          <a:ext cx="2889680" cy="7084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223" tIns="0" rIns="1092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Cetakan</a:t>
          </a:r>
          <a:endParaRPr lang="id-ID" sz="1800" kern="1200" dirty="0" smtClean="0">
            <a:solidFill>
              <a:schemeClr val="tx1"/>
            </a:solidFill>
            <a:latin typeface="Arial Rounded MT Bold" panose="020F0704030504030204" pitchFamily="34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240990" y="2257436"/>
        <a:ext cx="2820510" cy="639310"/>
      </dsp:txXfrm>
    </dsp:sp>
    <dsp:sp modelId="{CDCAA86A-8730-4DB6-B8C4-5FB530F72106}">
      <dsp:nvSpPr>
        <dsp:cNvPr id="0" name=""/>
        <dsp:cNvSpPr/>
      </dsp:nvSpPr>
      <dsp:spPr>
        <a:xfrm>
          <a:off x="0" y="3665730"/>
          <a:ext cx="4128115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DA0B4-86B3-4D2A-A8A6-A852FCF090C7}">
      <dsp:nvSpPr>
        <dsp:cNvPr id="0" name=""/>
        <dsp:cNvSpPr/>
      </dsp:nvSpPr>
      <dsp:spPr>
        <a:xfrm>
          <a:off x="206405" y="3311491"/>
          <a:ext cx="2889680" cy="7084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9223" tIns="0" rIns="10922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kern="1200" dirty="0" smtClean="0">
              <a:solidFill>
                <a:schemeClr val="tx1"/>
              </a:solidFill>
              <a:latin typeface="Arial Rounded MT Bold" panose="020F07040305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Dokumentasi</a:t>
          </a:r>
        </a:p>
      </dsp:txBody>
      <dsp:txXfrm>
        <a:off x="240990" y="3346076"/>
        <a:ext cx="2820510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6ED1A-3ED5-4861-9FB5-E36A50034F84}">
      <dsp:nvSpPr>
        <dsp:cNvPr id="0" name=""/>
        <dsp:cNvSpPr/>
      </dsp:nvSpPr>
      <dsp:spPr>
        <a:xfrm>
          <a:off x="3571" y="2406331"/>
          <a:ext cx="1149758" cy="11497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>
              <a:solidFill>
                <a:schemeClr val="bg1"/>
              </a:solidFill>
            </a:rPr>
            <a:t>Penelitian</a:t>
          </a:r>
          <a:endParaRPr lang="id-ID" sz="1600" b="1" kern="1200" dirty="0">
            <a:solidFill>
              <a:schemeClr val="bg1"/>
            </a:solidFill>
          </a:endParaRPr>
        </a:p>
      </dsp:txBody>
      <dsp:txXfrm>
        <a:off x="171949" y="2574709"/>
        <a:ext cx="813002" cy="813002"/>
      </dsp:txXfrm>
    </dsp:sp>
    <dsp:sp modelId="{7F838CCC-D2FA-4935-9632-BFFD6F12062A}">
      <dsp:nvSpPr>
        <dsp:cNvPr id="0" name=""/>
        <dsp:cNvSpPr/>
      </dsp:nvSpPr>
      <dsp:spPr>
        <a:xfrm rot="17393735">
          <a:off x="901710" y="2468523"/>
          <a:ext cx="8743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74331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6B738-A53E-40B8-BF07-6D2B998A9C16}">
      <dsp:nvSpPr>
        <dsp:cNvPr id="0" name=""/>
        <dsp:cNvSpPr/>
      </dsp:nvSpPr>
      <dsp:spPr>
        <a:xfrm rot="15164544">
          <a:off x="2406213" y="2468523"/>
          <a:ext cx="8609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60903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ECBFF-118B-4D87-A2BE-8AEDE1983090}">
      <dsp:nvSpPr>
        <dsp:cNvPr id="0" name=""/>
        <dsp:cNvSpPr/>
      </dsp:nvSpPr>
      <dsp:spPr>
        <a:xfrm>
          <a:off x="1487646" y="2057450"/>
          <a:ext cx="134344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FC23A2-E671-41F7-B112-5DFA9D2A79FA}">
      <dsp:nvSpPr>
        <dsp:cNvPr id="0" name=""/>
        <dsp:cNvSpPr/>
      </dsp:nvSpPr>
      <dsp:spPr>
        <a:xfrm>
          <a:off x="1621991" y="1863417"/>
          <a:ext cx="952627" cy="38806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1" kern="1200" dirty="0" smtClean="0"/>
            <a:t>Sumber dana</a:t>
          </a:r>
          <a:endParaRPr lang="id-ID" sz="1400" b="1" kern="1200" dirty="0"/>
        </a:p>
      </dsp:txBody>
      <dsp:txXfrm>
        <a:off x="1621991" y="1863417"/>
        <a:ext cx="952627" cy="388067"/>
      </dsp:txXfrm>
    </dsp:sp>
    <dsp:sp modelId="{720883B9-14DA-425E-A417-527F456C30D5}">
      <dsp:nvSpPr>
        <dsp:cNvPr id="0" name=""/>
        <dsp:cNvSpPr/>
      </dsp:nvSpPr>
      <dsp:spPr>
        <a:xfrm>
          <a:off x="2574619" y="2057450"/>
          <a:ext cx="134344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4018C-4222-4D57-B391-979A7C4092A0}">
      <dsp:nvSpPr>
        <dsp:cNvPr id="0" name=""/>
        <dsp:cNvSpPr/>
      </dsp:nvSpPr>
      <dsp:spPr>
        <a:xfrm rot="4142176">
          <a:off x="939505" y="3430895"/>
          <a:ext cx="7722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2232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D96B63-B732-43F0-8AE2-42C952ADB9ED}">
      <dsp:nvSpPr>
        <dsp:cNvPr id="0" name=""/>
        <dsp:cNvSpPr/>
      </dsp:nvSpPr>
      <dsp:spPr>
        <a:xfrm rot="6657824">
          <a:off x="2437525" y="3430895"/>
          <a:ext cx="7722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72232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3759CA-EACD-4046-936F-5ECA063FFD33}">
      <dsp:nvSpPr>
        <dsp:cNvPr id="0" name=""/>
        <dsp:cNvSpPr/>
      </dsp:nvSpPr>
      <dsp:spPr>
        <a:xfrm>
          <a:off x="1463765" y="3791453"/>
          <a:ext cx="134390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3F926-216C-443C-9EF2-A829BDEEE187}">
      <dsp:nvSpPr>
        <dsp:cNvPr id="0" name=""/>
        <dsp:cNvSpPr/>
      </dsp:nvSpPr>
      <dsp:spPr>
        <a:xfrm>
          <a:off x="1598155" y="3505567"/>
          <a:ext cx="952952" cy="5717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/>
            <a:t>Meka-nisme</a:t>
          </a:r>
          <a:endParaRPr lang="id-ID" sz="1600" b="1" kern="1200" dirty="0"/>
        </a:p>
      </dsp:txBody>
      <dsp:txXfrm>
        <a:off x="1598155" y="3505567"/>
        <a:ext cx="952952" cy="571771"/>
      </dsp:txXfrm>
    </dsp:sp>
    <dsp:sp modelId="{2931C014-8178-47FF-989C-8EF63955100B}">
      <dsp:nvSpPr>
        <dsp:cNvPr id="0" name=""/>
        <dsp:cNvSpPr/>
      </dsp:nvSpPr>
      <dsp:spPr>
        <a:xfrm>
          <a:off x="2551107" y="3791453"/>
          <a:ext cx="134390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79415-BC60-4E51-BB89-977D10D57A3A}">
      <dsp:nvSpPr>
        <dsp:cNvPr id="0" name=""/>
        <dsp:cNvSpPr/>
      </dsp:nvSpPr>
      <dsp:spPr>
        <a:xfrm>
          <a:off x="2995933" y="2541562"/>
          <a:ext cx="1149758" cy="879295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>
              <a:solidFill>
                <a:schemeClr val="tx1"/>
              </a:solidFill>
            </a:rPr>
            <a:t>Keuangan Negara</a:t>
          </a:r>
          <a:endParaRPr lang="id-ID" sz="1600" b="1" kern="1200" dirty="0">
            <a:solidFill>
              <a:schemeClr val="tx1"/>
            </a:solidFill>
          </a:endParaRPr>
        </a:p>
      </dsp:txBody>
      <dsp:txXfrm>
        <a:off x="3164311" y="2670332"/>
        <a:ext cx="813002" cy="621755"/>
      </dsp:txXfrm>
    </dsp:sp>
    <dsp:sp modelId="{4C549AA4-4141-43FF-B26B-DCABF4AEE6EC}">
      <dsp:nvSpPr>
        <dsp:cNvPr id="0" name=""/>
        <dsp:cNvSpPr/>
      </dsp:nvSpPr>
      <dsp:spPr>
        <a:xfrm rot="18338024">
          <a:off x="4020723" y="2517850"/>
          <a:ext cx="9142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4227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303CF4-F5C9-4FB4-8B18-4FE8CD7A2EE3}">
      <dsp:nvSpPr>
        <dsp:cNvPr id="0" name=""/>
        <dsp:cNvSpPr/>
      </dsp:nvSpPr>
      <dsp:spPr>
        <a:xfrm>
          <a:off x="4744153" y="2146327"/>
          <a:ext cx="134390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93E431-799A-44AA-949B-F58F96231C3D}">
      <dsp:nvSpPr>
        <dsp:cNvPr id="0" name=""/>
        <dsp:cNvSpPr/>
      </dsp:nvSpPr>
      <dsp:spPr>
        <a:xfrm>
          <a:off x="4878543" y="1860441"/>
          <a:ext cx="952952" cy="5717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1" kern="1200" dirty="0" smtClean="0"/>
            <a:t>Prinsip Belanja</a:t>
          </a:r>
          <a:endParaRPr lang="id-ID" sz="1400" b="1" kern="1200" dirty="0"/>
        </a:p>
      </dsp:txBody>
      <dsp:txXfrm>
        <a:off x="4878543" y="1860441"/>
        <a:ext cx="952952" cy="571771"/>
      </dsp:txXfrm>
    </dsp:sp>
    <dsp:sp modelId="{0CB045E8-D9EF-4007-9898-ADE2799E6F19}">
      <dsp:nvSpPr>
        <dsp:cNvPr id="0" name=""/>
        <dsp:cNvSpPr/>
      </dsp:nvSpPr>
      <dsp:spPr>
        <a:xfrm rot="3133776">
          <a:off x="4039192" y="3425917"/>
          <a:ext cx="9021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2163" y="0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C9FA98-F14B-443A-AEB5-A5B65AFD78AB}">
      <dsp:nvSpPr>
        <dsp:cNvPr id="0" name=""/>
        <dsp:cNvSpPr/>
      </dsp:nvSpPr>
      <dsp:spPr>
        <a:xfrm>
          <a:off x="4766561" y="3782484"/>
          <a:ext cx="134390" cy="0"/>
        </a:xfrm>
        <a:prstGeom prst="line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267D60-7FE4-48FB-BEF7-5EB816BD999B}">
      <dsp:nvSpPr>
        <dsp:cNvPr id="0" name=""/>
        <dsp:cNvSpPr/>
      </dsp:nvSpPr>
      <dsp:spPr>
        <a:xfrm>
          <a:off x="4900952" y="3496599"/>
          <a:ext cx="952952" cy="571771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400" b="1" kern="1200" dirty="0" smtClean="0"/>
            <a:t>Peraturan</a:t>
          </a:r>
          <a:endParaRPr lang="id-ID" sz="1400" b="1" kern="1200" dirty="0"/>
        </a:p>
      </dsp:txBody>
      <dsp:txXfrm>
        <a:off x="4900952" y="3496599"/>
        <a:ext cx="952952" cy="571771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2917842" y="53267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SPTB</a:t>
          </a:r>
        </a:p>
      </dsp:txBody>
      <dsp:txXfrm>
        <a:off x="2940899" y="76324"/>
        <a:ext cx="7933826" cy="426206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2917842" y="53267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Format Kwitansi</a:t>
          </a:r>
        </a:p>
      </dsp:txBody>
      <dsp:txXfrm>
        <a:off x="2940899" y="76324"/>
        <a:ext cx="7933826" cy="426206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2917842" y="53267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Contoh format laporan keuangan : Format Lampiran Bukti Pungut</a:t>
          </a:r>
        </a:p>
      </dsp:txBody>
      <dsp:txXfrm>
        <a:off x="2940899" y="76324"/>
        <a:ext cx="7933826" cy="4262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112DE-C887-400B-84C6-9C152DAFD048}">
      <dsp:nvSpPr>
        <dsp:cNvPr id="0" name=""/>
        <dsp:cNvSpPr/>
      </dsp:nvSpPr>
      <dsp:spPr>
        <a:xfrm>
          <a:off x="414007" y="835344"/>
          <a:ext cx="1946155" cy="1605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Proposal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RAB</a:t>
          </a:r>
          <a:endParaRPr lang="id-ID" sz="1600" kern="1200" dirty="0"/>
        </a:p>
      </dsp:txBody>
      <dsp:txXfrm>
        <a:off x="450946" y="872283"/>
        <a:ext cx="1872277" cy="1187328"/>
      </dsp:txXfrm>
    </dsp:sp>
    <dsp:sp modelId="{F4EEA9F8-5A3A-4B56-AF50-54F91A30E20D}">
      <dsp:nvSpPr>
        <dsp:cNvPr id="0" name=""/>
        <dsp:cNvSpPr/>
      </dsp:nvSpPr>
      <dsp:spPr>
        <a:xfrm>
          <a:off x="1482280" y="852155"/>
          <a:ext cx="2281096" cy="2281096"/>
        </a:xfrm>
        <a:prstGeom prst="leftCircularArrow">
          <a:avLst>
            <a:gd name="adj1" fmla="val 3741"/>
            <a:gd name="adj2" fmla="val 466907"/>
            <a:gd name="adj3" fmla="val 2242417"/>
            <a:gd name="adj4" fmla="val 9024489"/>
            <a:gd name="adj5" fmla="val 4365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AC59A-E745-4DEB-88A9-B75A8ED1D557}">
      <dsp:nvSpPr>
        <dsp:cNvPr id="0" name=""/>
        <dsp:cNvSpPr/>
      </dsp:nvSpPr>
      <dsp:spPr>
        <a:xfrm>
          <a:off x="846486" y="2096550"/>
          <a:ext cx="1729916" cy="68793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Perencanaan</a:t>
          </a:r>
          <a:endParaRPr lang="id-ID" sz="2500" kern="1200" dirty="0"/>
        </a:p>
      </dsp:txBody>
      <dsp:txXfrm>
        <a:off x="866635" y="2116699"/>
        <a:ext cx="1689618" cy="647632"/>
      </dsp:txXfrm>
    </dsp:sp>
    <dsp:sp modelId="{C1913D09-2F83-4BC7-AE7D-C7508C23C1C2}">
      <dsp:nvSpPr>
        <dsp:cNvPr id="0" name=""/>
        <dsp:cNvSpPr/>
      </dsp:nvSpPr>
      <dsp:spPr>
        <a:xfrm>
          <a:off x="2982802" y="835344"/>
          <a:ext cx="1946155" cy="1605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Honor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Bahan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Perjalanan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Operasional lainnya</a:t>
          </a:r>
          <a:endParaRPr lang="id-ID" sz="1600" kern="1200" dirty="0"/>
        </a:p>
      </dsp:txBody>
      <dsp:txXfrm>
        <a:off x="3019741" y="1216248"/>
        <a:ext cx="1872277" cy="1187328"/>
      </dsp:txXfrm>
    </dsp:sp>
    <dsp:sp modelId="{FA0EAE8E-511D-4284-B4E6-13FF1675CF3F}">
      <dsp:nvSpPr>
        <dsp:cNvPr id="0" name=""/>
        <dsp:cNvSpPr/>
      </dsp:nvSpPr>
      <dsp:spPr>
        <a:xfrm>
          <a:off x="4034857" y="70302"/>
          <a:ext cx="2529771" cy="2529771"/>
        </a:xfrm>
        <a:prstGeom prst="circularArrow">
          <a:avLst>
            <a:gd name="adj1" fmla="val 3374"/>
            <a:gd name="adj2" fmla="val 417326"/>
            <a:gd name="adj3" fmla="val 19407163"/>
            <a:gd name="adj4" fmla="val 12575511"/>
            <a:gd name="adj5" fmla="val 393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2AF3D4-77DE-4D2C-8DA5-E0871C946BBA}">
      <dsp:nvSpPr>
        <dsp:cNvPr id="0" name=""/>
        <dsp:cNvSpPr/>
      </dsp:nvSpPr>
      <dsp:spPr>
        <a:xfrm>
          <a:off x="3415281" y="491379"/>
          <a:ext cx="1729916" cy="68793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Pelaksanaan</a:t>
          </a:r>
          <a:endParaRPr lang="id-ID" sz="2500" kern="1200" dirty="0"/>
        </a:p>
      </dsp:txBody>
      <dsp:txXfrm>
        <a:off x="3435430" y="511528"/>
        <a:ext cx="1689618" cy="647632"/>
      </dsp:txXfrm>
    </dsp:sp>
    <dsp:sp modelId="{92E389AD-8E8C-450E-BFBD-BDE0368734B1}">
      <dsp:nvSpPr>
        <dsp:cNvPr id="0" name=""/>
        <dsp:cNvSpPr/>
      </dsp:nvSpPr>
      <dsp:spPr>
        <a:xfrm>
          <a:off x="5551597" y="835344"/>
          <a:ext cx="1946155" cy="16051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Laporan Realisasi </a:t>
          </a:r>
          <a:endParaRPr lang="id-ID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/>
            <a:t>Laporan Pajak</a:t>
          </a:r>
          <a:endParaRPr lang="id-ID" sz="1600" kern="1200" dirty="0"/>
        </a:p>
      </dsp:txBody>
      <dsp:txXfrm>
        <a:off x="5588536" y="872283"/>
        <a:ext cx="1872277" cy="1187328"/>
      </dsp:txXfrm>
    </dsp:sp>
    <dsp:sp modelId="{544C24A1-A16F-4569-B739-822EE6BF497C}">
      <dsp:nvSpPr>
        <dsp:cNvPr id="0" name=""/>
        <dsp:cNvSpPr/>
      </dsp:nvSpPr>
      <dsp:spPr>
        <a:xfrm>
          <a:off x="5984076" y="2096550"/>
          <a:ext cx="1729916" cy="68793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kern="1200" dirty="0" smtClean="0"/>
            <a:t>Pelaporan</a:t>
          </a:r>
          <a:endParaRPr lang="id-ID" sz="2500" kern="1200" dirty="0"/>
        </a:p>
      </dsp:txBody>
      <dsp:txXfrm>
        <a:off x="6004225" y="2116699"/>
        <a:ext cx="1689618" cy="6476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2A3FCC-1383-45F0-84FF-2DBA8034BFF4}">
      <dsp:nvSpPr>
        <dsp:cNvPr id="0" name=""/>
        <dsp:cNvSpPr/>
      </dsp:nvSpPr>
      <dsp:spPr>
        <a:xfrm>
          <a:off x="1004504" y="0"/>
          <a:ext cx="6207928" cy="2045766"/>
        </a:xfrm>
        <a:prstGeom prst="leftRightRibbon">
          <a:avLst/>
        </a:prstGeom>
        <a:blipFill rotWithShape="0"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5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48E9EC-7B8A-4098-B846-45D8100B24DF}">
      <dsp:nvSpPr>
        <dsp:cNvPr id="0" name=""/>
        <dsp:cNvSpPr/>
      </dsp:nvSpPr>
      <dsp:spPr>
        <a:xfrm>
          <a:off x="2173276" y="358009"/>
          <a:ext cx="1687756" cy="1002425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008" rIns="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800" b="1" kern="1200" dirty="0" smtClean="0">
              <a:solidFill>
                <a:schemeClr val="tx1"/>
              </a:solidFill>
            </a:rPr>
            <a:t>Wajib Pungut</a:t>
          </a:r>
          <a:endParaRPr lang="id-ID" sz="1800" b="1" kern="1200" dirty="0">
            <a:solidFill>
              <a:schemeClr val="tx1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800" kern="1200" dirty="0" smtClean="0">
              <a:solidFill>
                <a:schemeClr val="tx1"/>
              </a:solidFill>
            </a:rPr>
            <a:t>Saat menerima honor</a:t>
          </a:r>
          <a:endParaRPr lang="id-ID" sz="1800" kern="1200" dirty="0">
            <a:solidFill>
              <a:schemeClr val="tx1"/>
            </a:solidFill>
          </a:endParaRPr>
        </a:p>
      </dsp:txBody>
      <dsp:txXfrm>
        <a:off x="2173276" y="358009"/>
        <a:ext cx="1687756" cy="1002425"/>
      </dsp:txXfrm>
    </dsp:sp>
    <dsp:sp modelId="{85621F31-E114-45B3-9262-32B0D9B5315C}">
      <dsp:nvSpPr>
        <dsp:cNvPr id="0" name=""/>
        <dsp:cNvSpPr/>
      </dsp:nvSpPr>
      <dsp:spPr>
        <a:xfrm>
          <a:off x="4294235" y="675989"/>
          <a:ext cx="1994621" cy="1002425"/>
        </a:xfrm>
        <a:prstGeom prst="rect">
          <a:avLst/>
        </a:prstGeom>
        <a:noFill/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6896" rIns="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600" b="1" kern="1200" dirty="0" smtClean="0">
              <a:solidFill>
                <a:schemeClr val="tx1"/>
              </a:solidFill>
            </a:rPr>
            <a:t>Tarif final</a:t>
          </a:r>
          <a:endParaRPr lang="id-ID" sz="1600" b="1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>
              <a:solidFill>
                <a:schemeClr val="tx1"/>
              </a:solidFill>
            </a:rPr>
            <a:t>Gol IV   : 15%</a:t>
          </a:r>
          <a:endParaRPr lang="id-ID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>
              <a:solidFill>
                <a:schemeClr val="tx1"/>
              </a:solidFill>
            </a:rPr>
            <a:t>Gol III   :   5%</a:t>
          </a:r>
          <a:endParaRPr lang="id-ID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 smtClean="0">
              <a:solidFill>
                <a:schemeClr val="tx1"/>
              </a:solidFill>
            </a:rPr>
            <a:t>Gol I/II :   0%</a:t>
          </a:r>
          <a:endParaRPr lang="id-ID" sz="1600" kern="1200" dirty="0">
            <a:solidFill>
              <a:schemeClr val="tx1"/>
            </a:solidFill>
          </a:endParaRPr>
        </a:p>
      </dsp:txBody>
      <dsp:txXfrm>
        <a:off x="4294235" y="675989"/>
        <a:ext cx="1994621" cy="100242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9BDD3-76F3-44F5-AAFC-1704EB3BF248}">
      <dsp:nvSpPr>
        <dsp:cNvPr id="0" name=""/>
        <dsp:cNvSpPr/>
      </dsp:nvSpPr>
      <dsp:spPr>
        <a:xfrm rot="5400000">
          <a:off x="4488809" y="-1549886"/>
          <a:ext cx="1443265" cy="490394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600" b="1" kern="1200" dirty="0" smtClean="0"/>
            <a:t>Kuitansi</a:t>
          </a:r>
          <a:r>
            <a:rPr lang="en-US" sz="1600" b="1" kern="1200" dirty="0" smtClean="0"/>
            <a:t>, Bon/Nota</a:t>
          </a:r>
          <a:endParaRPr lang="id-ID" sz="1600" b="1" kern="1200" dirty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kern="1200" dirty="0" err="1" smtClean="0"/>
            <a:t>materai</a:t>
          </a:r>
          <a:r>
            <a:rPr lang="en-US" sz="1600" b="1" kern="1200" dirty="0" smtClean="0"/>
            <a:t> 3000 (</a:t>
          </a:r>
          <a:r>
            <a:rPr lang="en-US" sz="1600" b="1" kern="1200" dirty="0" err="1" smtClean="0"/>
            <a:t>jika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belanja</a:t>
          </a:r>
          <a:r>
            <a:rPr lang="en-US" sz="1600" b="1" kern="1200" dirty="0" smtClean="0"/>
            <a:t> &gt; </a:t>
          </a:r>
          <a:r>
            <a:rPr lang="en-US" sz="1600" b="1" kern="1200" dirty="0" err="1" smtClean="0"/>
            <a:t>Rp</a:t>
          </a:r>
          <a:r>
            <a:rPr lang="en-US" sz="1600" b="1" kern="1200" dirty="0" smtClean="0"/>
            <a:t>. 250.000 s/d Rp.1.000.000)</a:t>
          </a:r>
          <a:endParaRPr lang="en-US" sz="1600" b="1" kern="1200" dirty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b="1" kern="1200" dirty="0" err="1" smtClean="0"/>
            <a:t>Nama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jelas</a:t>
          </a:r>
          <a:r>
            <a:rPr lang="id-ID" sz="1600" b="1" kern="1200" dirty="0" smtClean="0"/>
            <a:t>, </a:t>
          </a:r>
          <a:r>
            <a:rPr lang="en-US" sz="1600" b="1" kern="1200" dirty="0" err="1" smtClean="0"/>
            <a:t>tanda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tangan</a:t>
          </a:r>
          <a:r>
            <a:rPr lang="en-US" sz="1600" b="1" kern="1200" dirty="0" smtClean="0"/>
            <a:t> </a:t>
          </a:r>
          <a:r>
            <a:rPr lang="en-US" sz="1600" b="1" kern="1200" dirty="0" err="1" smtClean="0"/>
            <a:t>penerima</a:t>
          </a:r>
          <a:endParaRPr lang="en-US" sz="1600" b="1" kern="1200" dirty="0"/>
        </a:p>
        <a:p>
          <a:pPr marL="171450" lvl="1" indent="-171450" algn="l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600" b="1" kern="1200" dirty="0" smtClean="0"/>
            <a:t>Pajak </a:t>
          </a:r>
          <a:r>
            <a:rPr lang="id-ID" sz="1600" b="1" kern="1200" dirty="0" smtClean="0">
              <a:sym typeface="Wingdings" panose="05000000000000000000" pitchFamily="2" charset="2"/>
            </a:rPr>
            <a:t> Bebas </a:t>
          </a:r>
          <a:r>
            <a:rPr lang="id-ID" sz="1600" b="1" kern="1200" dirty="0" smtClean="0"/>
            <a:t>PPN &amp; Bebas PPh 22</a:t>
          </a:r>
          <a:endParaRPr lang="en-US" sz="1600" b="1" kern="1200" dirty="0"/>
        </a:p>
      </dsp:txBody>
      <dsp:txXfrm rot="-5400000">
        <a:off x="2758469" y="250908"/>
        <a:ext cx="4833491" cy="1302357"/>
      </dsp:txXfrm>
    </dsp:sp>
    <dsp:sp modelId="{A29393FD-A295-475E-B97D-4430352362A2}">
      <dsp:nvSpPr>
        <dsp:cNvPr id="0" name=""/>
        <dsp:cNvSpPr/>
      </dsp:nvSpPr>
      <dsp:spPr>
        <a:xfrm>
          <a:off x="0" y="45"/>
          <a:ext cx="2758469" cy="180408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chemeClr val="tx1"/>
              </a:solidFill>
            </a:rPr>
            <a:t>Jika</a:t>
          </a:r>
          <a:r>
            <a:rPr lang="en-US" sz="2000" b="1" kern="1200" dirty="0" smtClean="0">
              <a:solidFill>
                <a:schemeClr val="tx1"/>
              </a:solidFill>
            </a:rPr>
            <a:t> </a:t>
          </a:r>
          <a:r>
            <a:rPr lang="en-US" sz="2000" b="1" kern="1200" dirty="0" err="1" smtClean="0">
              <a:solidFill>
                <a:schemeClr val="tx1"/>
              </a:solidFill>
            </a:rPr>
            <a:t>Belanja</a:t>
          </a:r>
          <a:r>
            <a:rPr lang="en-US" sz="2000" b="1" kern="1200" dirty="0" smtClean="0">
              <a:solidFill>
                <a:schemeClr val="tx1"/>
              </a:solidFill>
            </a:rPr>
            <a:t>  s/d ≤ </a:t>
          </a:r>
          <a:r>
            <a:rPr lang="en-US" sz="2000" b="1" kern="1200" dirty="0" err="1" smtClean="0">
              <a:solidFill>
                <a:schemeClr val="tx1"/>
              </a:solidFill>
            </a:rPr>
            <a:t>Rp</a:t>
          </a:r>
          <a:r>
            <a:rPr lang="en-US" sz="2000" b="1" kern="1200" dirty="0" smtClean="0">
              <a:solidFill>
                <a:schemeClr val="tx1"/>
              </a:solidFill>
            </a:rPr>
            <a:t>. 1.000.000</a:t>
          </a:r>
          <a:endParaRPr lang="id-ID" sz="2000" kern="1200" dirty="0">
            <a:solidFill>
              <a:schemeClr val="tx1"/>
            </a:solidFill>
          </a:endParaRPr>
        </a:p>
      </dsp:txBody>
      <dsp:txXfrm>
        <a:off x="88068" y="88113"/>
        <a:ext cx="2582333" cy="1627945"/>
      </dsp:txXfrm>
    </dsp:sp>
    <dsp:sp modelId="{BDFA223D-1D3B-4C5A-820D-D581476167E3}">
      <dsp:nvSpPr>
        <dsp:cNvPr id="0" name=""/>
        <dsp:cNvSpPr/>
      </dsp:nvSpPr>
      <dsp:spPr>
        <a:xfrm rot="5400000">
          <a:off x="4488809" y="344398"/>
          <a:ext cx="1443265" cy="4903945"/>
        </a:xfrm>
        <a:prstGeom prst="round2SameRect">
          <a:avLst/>
        </a:prstGeom>
        <a:solidFill>
          <a:schemeClr val="accent5">
            <a:tint val="40000"/>
            <a:alpha val="90000"/>
            <a:hueOff val="-10740482"/>
            <a:satOff val="48253"/>
            <a:lumOff val="33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b="1" kern="1200" dirty="0" smtClean="0"/>
            <a:t>Kuitansi</a:t>
          </a:r>
          <a:r>
            <a:rPr lang="en-US" sz="1800" b="1" kern="1200" dirty="0" smtClean="0"/>
            <a:t> (+ </a:t>
          </a:r>
          <a:r>
            <a:rPr lang="en-US" sz="1800" b="1" kern="1200" dirty="0" err="1" smtClean="0"/>
            <a:t>bea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materai</a:t>
          </a:r>
          <a:r>
            <a:rPr lang="en-US" sz="1800" b="1" kern="1200" dirty="0" smtClean="0"/>
            <a:t> 6000)</a:t>
          </a:r>
          <a:endParaRPr lang="id-ID" sz="1800" b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smtClean="0"/>
            <a:t>Bon/Nota/</a:t>
          </a:r>
          <a:r>
            <a:rPr lang="en-US" sz="1800" b="1" kern="1200" dirty="0" err="1" smtClean="0"/>
            <a:t>Faktur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Barang</a:t>
          </a:r>
          <a:endParaRPr lang="en-US" sz="1800" b="1" kern="1200" dirty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800" b="1" kern="1200" dirty="0" err="1" smtClean="0"/>
            <a:t>Stempel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toko</a:t>
          </a:r>
          <a:r>
            <a:rPr lang="en-US" sz="1800" b="1" kern="1200" dirty="0" smtClean="0"/>
            <a:t>, </a:t>
          </a:r>
          <a:r>
            <a:rPr lang="en-US" sz="1800" b="1" kern="1200" dirty="0" err="1" smtClean="0"/>
            <a:t>Nama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jelas</a:t>
          </a:r>
          <a:r>
            <a:rPr lang="en-US" sz="1800" b="1" kern="1200" dirty="0" smtClean="0"/>
            <a:t> &amp; </a:t>
          </a:r>
          <a:r>
            <a:rPr lang="en-US" sz="1800" b="1" kern="1200" dirty="0" err="1" smtClean="0"/>
            <a:t>Ttd</a:t>
          </a:r>
          <a:r>
            <a:rPr lang="en-US" sz="1800" b="1" kern="1200" dirty="0" smtClean="0"/>
            <a:t> </a:t>
          </a:r>
          <a:r>
            <a:rPr lang="en-US" sz="1800" b="1" kern="1200" dirty="0" err="1" smtClean="0"/>
            <a:t>penerima</a:t>
          </a:r>
          <a:endParaRPr lang="id-ID" sz="1800" b="1" kern="1200" dirty="0" smtClean="0"/>
        </a:p>
        <a:p>
          <a:pPr marL="171450" lvl="1" indent="-171450" algn="l" defTabSz="8001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id-ID" sz="1800" b="1" kern="1200" dirty="0" smtClean="0"/>
            <a:t>Pajak </a:t>
          </a:r>
          <a:r>
            <a:rPr lang="id-ID" sz="1800" b="1" kern="1200" dirty="0" smtClean="0">
              <a:sym typeface="Wingdings" panose="05000000000000000000" pitchFamily="2" charset="2"/>
            </a:rPr>
            <a:t> </a:t>
          </a:r>
          <a:r>
            <a:rPr lang="id-ID" sz="1800" b="1" kern="1200" dirty="0" smtClean="0"/>
            <a:t>PPN : 10% &amp; Bebas PPh 22</a:t>
          </a:r>
        </a:p>
      </dsp:txBody>
      <dsp:txXfrm rot="-5400000">
        <a:off x="2758469" y="2145192"/>
        <a:ext cx="4833491" cy="1302357"/>
      </dsp:txXfrm>
    </dsp:sp>
    <dsp:sp modelId="{331FBF96-32D0-4D5C-A213-21FC28C51A7B}">
      <dsp:nvSpPr>
        <dsp:cNvPr id="0" name=""/>
        <dsp:cNvSpPr/>
      </dsp:nvSpPr>
      <dsp:spPr>
        <a:xfrm>
          <a:off x="0" y="1894330"/>
          <a:ext cx="2758469" cy="1804081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chemeClr val="tx1"/>
              </a:solidFill>
            </a:rPr>
            <a:t>Jika</a:t>
          </a:r>
          <a:r>
            <a:rPr lang="id-ID" sz="1800" b="1" kern="1200" dirty="0" smtClean="0">
              <a:solidFill>
                <a:schemeClr val="tx1"/>
              </a:solidFill>
            </a:rPr>
            <a:t> belanja yang bernilai </a:t>
          </a:r>
          <a:r>
            <a:rPr lang="en-US" sz="1800" b="1" kern="1200" dirty="0" smtClean="0">
              <a:solidFill>
                <a:schemeClr val="tx1"/>
              </a:solidFill>
            </a:rPr>
            <a:t>&gt; </a:t>
          </a:r>
          <a:r>
            <a:rPr lang="en-US" sz="1800" b="1" kern="1200" dirty="0" err="1" smtClean="0">
              <a:solidFill>
                <a:schemeClr val="tx1"/>
              </a:solidFill>
            </a:rPr>
            <a:t>Rp</a:t>
          </a:r>
          <a:r>
            <a:rPr lang="en-US" sz="1800" b="1" kern="1200" dirty="0" smtClean="0">
              <a:solidFill>
                <a:schemeClr val="tx1"/>
              </a:solidFill>
            </a:rPr>
            <a:t>.  1.000.000  s/d &lt; </a:t>
          </a:r>
          <a:r>
            <a:rPr lang="en-US" sz="1800" b="1" kern="1200" dirty="0" err="1" smtClean="0">
              <a:solidFill>
                <a:schemeClr val="tx1"/>
              </a:solidFill>
            </a:rPr>
            <a:t>Rp</a:t>
          </a:r>
          <a:r>
            <a:rPr lang="en-US" sz="1800" b="1" kern="1200" dirty="0" smtClean="0">
              <a:solidFill>
                <a:schemeClr val="tx1"/>
              </a:solidFill>
            </a:rPr>
            <a:t>. </a:t>
          </a:r>
          <a:r>
            <a:rPr lang="id-ID" sz="1800" b="1" kern="1200" dirty="0" smtClean="0">
              <a:solidFill>
                <a:schemeClr val="tx1"/>
              </a:solidFill>
            </a:rPr>
            <a:t>2</a:t>
          </a:r>
          <a:r>
            <a:rPr lang="en-US" sz="1800" b="1" kern="1200" dirty="0" smtClean="0">
              <a:solidFill>
                <a:schemeClr val="tx1"/>
              </a:solidFill>
            </a:rPr>
            <a:t>.000.000</a:t>
          </a:r>
          <a:endParaRPr lang="id-ID" sz="1800" kern="1200" dirty="0">
            <a:solidFill>
              <a:schemeClr val="tx1"/>
            </a:solidFill>
          </a:endParaRPr>
        </a:p>
      </dsp:txBody>
      <dsp:txXfrm>
        <a:off x="88068" y="1982398"/>
        <a:ext cx="2582333" cy="162794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C720C-F75A-4E2A-9E80-5A1055F7B823}">
      <dsp:nvSpPr>
        <dsp:cNvPr id="0" name=""/>
        <dsp:cNvSpPr/>
      </dsp:nvSpPr>
      <dsp:spPr>
        <a:xfrm>
          <a:off x="0" y="236305"/>
          <a:ext cx="11399914" cy="403200"/>
        </a:xfrm>
        <a:prstGeom prst="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4760" tIns="333248" rIns="88476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id-ID" sz="2000" kern="1200" dirty="0"/>
        </a:p>
      </dsp:txBody>
      <dsp:txXfrm>
        <a:off x="0" y="236305"/>
        <a:ext cx="11399914" cy="403200"/>
      </dsp:txXfrm>
    </dsp:sp>
    <dsp:sp modelId="{554918E7-3FD1-46CC-B00B-34E4853DFAD7}">
      <dsp:nvSpPr>
        <dsp:cNvPr id="0" name=""/>
        <dsp:cNvSpPr/>
      </dsp:nvSpPr>
      <dsp:spPr>
        <a:xfrm>
          <a:off x="94784" y="0"/>
          <a:ext cx="7979940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1623" tIns="0" rIns="301623" bIns="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b="1" kern="1200" dirty="0" smtClean="0">
              <a:ln w="6350"/>
              <a:effectLst>
                <a:outerShdw blurRad="38100" dist="38100" dir="2700000" algn="tl">
                  <a:srgbClr val="C0C0C0"/>
                </a:outerShdw>
              </a:effectLst>
            </a:rPr>
            <a:t>PERTANGGUNGJAWABAN PENELITIAN</a:t>
          </a:r>
        </a:p>
      </dsp:txBody>
      <dsp:txXfrm>
        <a:off x="117841" y="23057"/>
        <a:ext cx="793382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bList2#3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9AF01-D0A5-48B3-9DA5-447EE340EA38}" type="datetimeFigureOut">
              <a:rPr lang="id-ID" smtClean="0"/>
              <a:pPr/>
              <a:t>01/08/2017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6C13A-F5DB-4D27-BDE9-920B27F620C4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67050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876F3-4A15-4D77-BEAE-4A60A9DCD548}" type="datetimeFigureOut">
              <a:rPr lang="id-ID" smtClean="0"/>
              <a:pPr/>
              <a:t>01/08/2017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EF16E-455E-41F6-B189-366EBDC22CEF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25538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Arial" pitchFamily="34" charset="0"/>
            </a:endParaRP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DC5404-EAF4-4011-9BA7-76496C9B5AF9}" type="slidenum">
              <a:rPr lang="en-US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57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B78A697-9D75-4DE8-8C28-1296A6CF43C1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7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3075A-B3CA-4308-8288-4AA3FDE33D80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31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74B8D-FEEF-4ACC-AE11-BD533592BCDC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731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6006-7E0B-4944-9FC8-8FFECA54B11C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215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A3413-B80B-4905-8668-7292F4C8B0D5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19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72865-FBF0-458A-BAFF-4F75173770F5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11655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72865-FBF0-458A-BAFF-4F75173770F5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81398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C935-CE77-4008-BAD9-6108F00BE393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2247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562D5-4244-4B26-B385-E71032EABECD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67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676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490F-3E6A-4544-9694-22B6007FE3C6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2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F9620-38BC-4982-922B-C904A70C41DD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513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6FC6-E80E-40CB-B83C-A6FFE3EF0BA6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93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F863F-52DC-41B2-9D00-5A4E5632AC32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818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55614-3909-43DC-A067-7F9842F8B81D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597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29323-6A73-409C-86A6-9EAF0F851121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304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0176-F1D3-49EC-82F4-0915A3AC4184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4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172865-FBF0-458A-BAFF-4F75173770F5}" type="datetimeFigureOut">
              <a:rPr lang="en-US" smtClean="0"/>
              <a:pPr/>
              <a:t>8/1/2017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93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13" Type="http://schemas.openxmlformats.org/officeDocument/2006/relationships/diagramLayout" Target="../diagrams/layout19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diagramData" Target="../diagrams/data19.xml"/><Relationship Id="rId2" Type="http://schemas.openxmlformats.org/officeDocument/2006/relationships/diagramData" Target="../diagrams/data17.xml"/><Relationship Id="rId16" Type="http://schemas.microsoft.com/office/2007/relationships/diagramDrawing" Target="../diagrams/drawing1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5" Type="http://schemas.openxmlformats.org/officeDocument/2006/relationships/diagramColors" Target="../diagrams/colors19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Relationship Id="rId14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4.xml"/><Relationship Id="rId3" Type="http://schemas.openxmlformats.org/officeDocument/2006/relationships/diagramLayout" Target="../diagrams/layout23.xml"/><Relationship Id="rId7" Type="http://schemas.openxmlformats.org/officeDocument/2006/relationships/diagramData" Target="../diagrams/data24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11" Type="http://schemas.microsoft.com/office/2007/relationships/diagramDrawing" Target="../diagrams/drawing24.xml"/><Relationship Id="rId5" Type="http://schemas.openxmlformats.org/officeDocument/2006/relationships/diagramColors" Target="../diagrams/colors23.xml"/><Relationship Id="rId10" Type="http://schemas.openxmlformats.org/officeDocument/2006/relationships/diagramColors" Target="../diagrams/colors24.xml"/><Relationship Id="rId4" Type="http://schemas.openxmlformats.org/officeDocument/2006/relationships/diagramQuickStyle" Target="../diagrams/quickStyle23.xml"/><Relationship Id="rId9" Type="http://schemas.openxmlformats.org/officeDocument/2006/relationships/diagramQuickStyle" Target="../diagrams/quickStyle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6.xml"/><Relationship Id="rId3" Type="http://schemas.openxmlformats.org/officeDocument/2006/relationships/diagramLayout" Target="../diagrams/layout25.xml"/><Relationship Id="rId7" Type="http://schemas.openxmlformats.org/officeDocument/2006/relationships/diagramData" Target="../diagrams/data26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5.xml"/><Relationship Id="rId11" Type="http://schemas.microsoft.com/office/2007/relationships/diagramDrawing" Target="../diagrams/drawing26.xml"/><Relationship Id="rId5" Type="http://schemas.openxmlformats.org/officeDocument/2006/relationships/diagramColors" Target="../diagrams/colors25.xml"/><Relationship Id="rId10" Type="http://schemas.openxmlformats.org/officeDocument/2006/relationships/diagramColors" Target="../diagrams/colors26.xml"/><Relationship Id="rId4" Type="http://schemas.openxmlformats.org/officeDocument/2006/relationships/diagramQuickStyle" Target="../diagrams/quickStyle25.xml"/><Relationship Id="rId9" Type="http://schemas.openxmlformats.org/officeDocument/2006/relationships/diagramQuickStyle" Target="../diagrams/quickStyle2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0.xml"/><Relationship Id="rId3" Type="http://schemas.openxmlformats.org/officeDocument/2006/relationships/diagramLayout" Target="../diagrams/layout29.xml"/><Relationship Id="rId7" Type="http://schemas.openxmlformats.org/officeDocument/2006/relationships/diagramData" Target="../diagrams/data30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9.xml"/><Relationship Id="rId11" Type="http://schemas.microsoft.com/office/2007/relationships/diagramDrawing" Target="../diagrams/drawing30.xml"/><Relationship Id="rId5" Type="http://schemas.openxmlformats.org/officeDocument/2006/relationships/diagramColors" Target="../diagrams/colors29.xml"/><Relationship Id="rId10" Type="http://schemas.openxmlformats.org/officeDocument/2006/relationships/diagramColors" Target="../diagrams/colors30.xml"/><Relationship Id="rId4" Type="http://schemas.openxmlformats.org/officeDocument/2006/relationships/diagramQuickStyle" Target="../diagrams/quickStyle29.xml"/><Relationship Id="rId9" Type="http://schemas.openxmlformats.org/officeDocument/2006/relationships/diagramQuickStyle" Target="../diagrams/quickStyle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3.xml"/><Relationship Id="rId3" Type="http://schemas.openxmlformats.org/officeDocument/2006/relationships/diagramLayout" Target="../diagrams/layout32.xml"/><Relationship Id="rId7" Type="http://schemas.openxmlformats.org/officeDocument/2006/relationships/diagramData" Target="../diagrams/data33.xml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2.xml"/><Relationship Id="rId11" Type="http://schemas.microsoft.com/office/2007/relationships/diagramDrawing" Target="../diagrams/drawing33.xml"/><Relationship Id="rId5" Type="http://schemas.openxmlformats.org/officeDocument/2006/relationships/diagramColors" Target="../diagrams/colors32.xml"/><Relationship Id="rId10" Type="http://schemas.openxmlformats.org/officeDocument/2006/relationships/diagramColors" Target="../diagrams/colors33.xml"/><Relationship Id="rId4" Type="http://schemas.openxmlformats.org/officeDocument/2006/relationships/diagramQuickStyle" Target="../diagrams/quickStyle32.xml"/><Relationship Id="rId9" Type="http://schemas.openxmlformats.org/officeDocument/2006/relationships/diagramQuickStyle" Target="../diagrams/quickStyle3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4.xml"/><Relationship Id="rId7" Type="http://schemas.microsoft.com/office/2007/relationships/diagramDrawing" Target="../diagrams/drawing34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4.xml"/><Relationship Id="rId5" Type="http://schemas.openxmlformats.org/officeDocument/2006/relationships/diagramQuickStyle" Target="../diagrams/quickStyle34.xml"/><Relationship Id="rId4" Type="http://schemas.openxmlformats.org/officeDocument/2006/relationships/diagramLayout" Target="../diagrams/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7" Type="http://schemas.openxmlformats.org/officeDocument/2006/relationships/image" Target="../media/image8.emf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6.xml"/><Relationship Id="rId3" Type="http://schemas.openxmlformats.org/officeDocument/2006/relationships/package" Target="../embeddings/Microsoft_Excel_Worksheet1.xlsx"/><Relationship Id="rId7" Type="http://schemas.openxmlformats.org/officeDocument/2006/relationships/diagramQuickStyle" Target="../diagrams/quickStyl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36.xml"/><Relationship Id="rId5" Type="http://schemas.openxmlformats.org/officeDocument/2006/relationships/diagramData" Target="../diagrams/data36.xml"/><Relationship Id="rId4" Type="http://schemas.openxmlformats.org/officeDocument/2006/relationships/image" Target="../media/image9.emf"/><Relationship Id="rId9" Type="http://schemas.microsoft.com/office/2007/relationships/diagramDrawing" Target="../diagrams/drawing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diagramLayout" Target="../diagrams/layout16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c641.4shared.com/img/sE-ygjrE/s3/13d5e7713d8/contoh_background_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1493" y="488272"/>
            <a:ext cx="11227293" cy="3320249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54864" algn="l">
              <a:defRPr/>
            </a:pPr>
            <a:r>
              <a:rPr lang="id-ID" sz="48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PENJELASAN</a:t>
            </a: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b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PERTANGGUNGJAWABAN </a:t>
            </a:r>
            <a:b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PELAKSANAAN ANGGARAN </a:t>
            </a:r>
            <a:b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KEGIATAN PENELITIAN </a:t>
            </a:r>
            <a:b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TAHUN 2017</a:t>
            </a:r>
            <a:endParaRPr lang="en-US" sz="3200" b="1" dirty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" name="Picture 24" descr="logoip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013" y="4749553"/>
            <a:ext cx="1159931" cy="108307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454944" y="5017856"/>
            <a:ext cx="56301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INSTITUT PERTANIAN BOGOR</a:t>
            </a:r>
          </a:p>
          <a:p>
            <a:r>
              <a:rPr lang="en-US" sz="2800" b="1" dirty="0" smtClean="0"/>
              <a:t>Bogor, 1 </a:t>
            </a:r>
            <a:r>
              <a:rPr lang="en-US" sz="2800" b="1" dirty="0" err="1" smtClean="0"/>
              <a:t>Agustus</a:t>
            </a:r>
            <a:r>
              <a:rPr lang="en-US" sz="2800" b="1" dirty="0" smtClean="0"/>
              <a:t> </a:t>
            </a:r>
            <a:r>
              <a:rPr lang="id-ID" sz="2800" b="1" dirty="0" smtClean="0"/>
              <a:t>2017</a:t>
            </a:r>
            <a:endParaRPr lang="en-US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454944" y="4630769"/>
            <a:ext cx="2485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B</a:t>
            </a:r>
            <a:r>
              <a:rPr lang="id-ID" sz="2800" b="1" dirty="0" smtClean="0"/>
              <a:t>iro Keuangan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461284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28606041"/>
              </p:ext>
            </p:extLst>
          </p:nvPr>
        </p:nvGraphicFramePr>
        <p:xfrm>
          <a:off x="-1325880" y="1717741"/>
          <a:ext cx="9393283" cy="5048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4764024" y="5568696"/>
            <a:ext cx="841248" cy="82296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2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15919190"/>
              </p:ext>
            </p:extLst>
          </p:nvPr>
        </p:nvGraphicFramePr>
        <p:xfrm>
          <a:off x="5495544" y="1699453"/>
          <a:ext cx="7159752" cy="5048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Oval 6"/>
          <p:cNvSpPr/>
          <p:nvPr/>
        </p:nvSpPr>
        <p:spPr>
          <a:xfrm>
            <a:off x="10466832" y="5568696"/>
            <a:ext cx="841248" cy="82296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3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08828" y="897212"/>
            <a:ext cx="6116714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20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anose="020F0704030504030204" pitchFamily="34" charset="0"/>
              </a:rPr>
              <a:t>KOMPONEN BIAYA PERJALANAN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0349488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1103297" y="2183698"/>
            <a:ext cx="8105804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1" indent="0">
              <a:spcBef>
                <a:spcPts val="600"/>
              </a:spcBef>
              <a:buNone/>
            </a:pPr>
            <a:r>
              <a:rPr lang="en-US" dirty="0" err="1" smtClean="0">
                <a:latin typeface="Arial Rounded MT Bold" panose="020F0704030504030204" pitchFamily="34" charset="0"/>
              </a:rPr>
              <a:t>Sebagai</a:t>
            </a:r>
            <a:r>
              <a:rPr lang="en-US" dirty="0" smtClean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akuntabilitas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terhadap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pembebanan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biaya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perjalanan</a:t>
            </a:r>
            <a:r>
              <a:rPr lang="en-US" dirty="0">
                <a:latin typeface="Arial Rounded MT Bold" panose="020F0704030504030204" pitchFamily="34" charset="0"/>
              </a:rPr>
              <a:t>, </a:t>
            </a:r>
            <a:r>
              <a:rPr lang="en-US" dirty="0" err="1">
                <a:latin typeface="Arial Rounded MT Bold" panose="020F0704030504030204" pitchFamily="34" charset="0"/>
              </a:rPr>
              <a:t>dokumen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sebagai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bukti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pertanggungjawaban</a:t>
            </a:r>
            <a:r>
              <a:rPr lang="en-US" dirty="0">
                <a:latin typeface="Arial Rounded MT Bold" panose="020F0704030504030204" pitchFamily="34" charset="0"/>
              </a:rPr>
              <a:t> :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>
                <a:latin typeface="Arial Rounded MT Bold" panose="020F0704030504030204" pitchFamily="34" charset="0"/>
              </a:rPr>
              <a:t>1.	</a:t>
            </a:r>
            <a:r>
              <a:rPr lang="en-US" dirty="0" err="1">
                <a:latin typeface="Arial Rounded MT Bold" panose="020F0704030504030204" pitchFamily="34" charset="0"/>
              </a:rPr>
              <a:t>Kwitansi</a:t>
            </a:r>
            <a:r>
              <a:rPr lang="en-US" dirty="0">
                <a:latin typeface="Arial Rounded MT Bold" panose="020F0704030504030204" pitchFamily="34" charset="0"/>
              </a:rPr>
              <a:t> total 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>
                <a:latin typeface="Arial Rounded MT Bold" panose="020F0704030504030204" pitchFamily="34" charset="0"/>
              </a:rPr>
              <a:t>2.	</a:t>
            </a:r>
            <a:r>
              <a:rPr lang="en-US" dirty="0" err="1" smtClean="0">
                <a:latin typeface="Arial Rounded MT Bold" panose="020F0704030504030204" pitchFamily="34" charset="0"/>
              </a:rPr>
              <a:t>Rincian</a:t>
            </a:r>
            <a:r>
              <a:rPr lang="en-US" dirty="0" smtClean="0">
                <a:latin typeface="Arial Rounded MT Bold" panose="020F0704030504030204" pitchFamily="34" charset="0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</a:rPr>
              <a:t>Biaya</a:t>
            </a:r>
            <a:r>
              <a:rPr lang="en-US" dirty="0" smtClean="0">
                <a:latin typeface="Arial Rounded MT Bold" panose="020F0704030504030204" pitchFamily="34" charset="0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</a:rPr>
              <a:t>Perjalanan</a:t>
            </a:r>
            <a:r>
              <a:rPr lang="en-US" dirty="0" smtClean="0">
                <a:latin typeface="Arial Rounded MT Bold" panose="020F0704030504030204" pitchFamily="34" charset="0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</a:rPr>
              <a:t>Dinas</a:t>
            </a:r>
            <a:endParaRPr lang="en-US" dirty="0" smtClean="0">
              <a:latin typeface="Arial Rounded MT Bold" panose="020F0704030504030204" pitchFamily="34" charset="0"/>
            </a:endParaRP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3.	</a:t>
            </a:r>
            <a:r>
              <a:rPr lang="en-US" dirty="0" err="1" smtClean="0">
                <a:latin typeface="Arial Rounded MT Bold" panose="020F0704030504030204" pitchFamily="34" charset="0"/>
              </a:rPr>
              <a:t>Surat</a:t>
            </a:r>
            <a:r>
              <a:rPr lang="en-US" dirty="0" smtClean="0">
                <a:latin typeface="Arial Rounded MT Bold" panose="020F0704030504030204" pitchFamily="34" charset="0"/>
              </a:rPr>
              <a:t> </a:t>
            </a:r>
            <a:r>
              <a:rPr lang="en-US" dirty="0" err="1" smtClean="0">
                <a:latin typeface="Arial Rounded MT Bold" panose="020F0704030504030204" pitchFamily="34" charset="0"/>
              </a:rPr>
              <a:t>Tugas</a:t>
            </a:r>
            <a:r>
              <a:rPr lang="en-US" dirty="0" smtClean="0">
                <a:latin typeface="Arial Rounded MT Bold" panose="020F0704030504030204" pitchFamily="34" charset="0"/>
              </a:rPr>
              <a:t>;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4.</a:t>
            </a:r>
            <a:r>
              <a:rPr lang="en-US" dirty="0">
                <a:latin typeface="Arial Rounded MT Bold" panose="020F0704030504030204" pitchFamily="34" charset="0"/>
              </a:rPr>
              <a:t>	</a:t>
            </a:r>
            <a:r>
              <a:rPr lang="en-US" dirty="0" err="1">
                <a:latin typeface="Arial Rounded MT Bold" panose="020F0704030504030204" pitchFamily="34" charset="0"/>
              </a:rPr>
              <a:t>Surat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Perjalanan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Dinas</a:t>
            </a:r>
            <a:r>
              <a:rPr lang="en-US" dirty="0">
                <a:latin typeface="Arial Rounded MT Bold" panose="020F0704030504030204" pitchFamily="34" charset="0"/>
              </a:rPr>
              <a:t> (SPD) yang </a:t>
            </a:r>
            <a:r>
              <a:rPr lang="en-US" dirty="0" err="1">
                <a:latin typeface="Arial Rounded MT Bold" panose="020F0704030504030204" pitchFamily="34" charset="0"/>
              </a:rPr>
              <a:t>sudah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dilegalisasi</a:t>
            </a:r>
            <a:r>
              <a:rPr lang="en-US" dirty="0">
                <a:latin typeface="Arial Rounded MT Bold" panose="020F0704030504030204" pitchFamily="34" charset="0"/>
              </a:rPr>
              <a:t>;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5.</a:t>
            </a:r>
            <a:r>
              <a:rPr lang="en-US" dirty="0">
                <a:latin typeface="Arial Rounded MT Bold" panose="020F0704030504030204" pitchFamily="34" charset="0"/>
              </a:rPr>
              <a:t>	</a:t>
            </a:r>
            <a:r>
              <a:rPr lang="en-US" dirty="0" err="1">
                <a:latin typeface="Arial Rounded MT Bold" panose="020F0704030504030204" pitchFamily="34" charset="0"/>
              </a:rPr>
              <a:t>Bukti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Kwitansi</a:t>
            </a:r>
            <a:r>
              <a:rPr lang="en-US" dirty="0">
                <a:latin typeface="Arial Rounded MT Bold" panose="020F0704030504030204" pitchFamily="34" charset="0"/>
              </a:rPr>
              <a:t> Hotel/</a:t>
            </a:r>
            <a:r>
              <a:rPr lang="en-US" dirty="0" err="1">
                <a:latin typeface="Arial Rounded MT Bold" panose="020F0704030504030204" pitchFamily="34" charset="0"/>
              </a:rPr>
              <a:t>Penginapan</a:t>
            </a:r>
            <a:r>
              <a:rPr lang="en-US" dirty="0">
                <a:latin typeface="Arial Rounded MT Bold" panose="020F0704030504030204" pitchFamily="34" charset="0"/>
              </a:rPr>
              <a:t>;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6.</a:t>
            </a:r>
            <a:r>
              <a:rPr lang="en-US" dirty="0">
                <a:latin typeface="Arial Rounded MT Bold" panose="020F0704030504030204" pitchFamily="34" charset="0"/>
              </a:rPr>
              <a:t>	</a:t>
            </a:r>
            <a:r>
              <a:rPr lang="en-US" dirty="0" err="1">
                <a:latin typeface="Arial Rounded MT Bold" panose="020F0704030504030204" pitchFamily="34" charset="0"/>
              </a:rPr>
              <a:t>Bukti-bukti</a:t>
            </a:r>
            <a:r>
              <a:rPr lang="en-US" dirty="0">
                <a:latin typeface="Arial Rounded MT Bold" panose="020F0704030504030204" pitchFamily="34" charset="0"/>
              </a:rPr>
              <a:t> lain (</a:t>
            </a:r>
            <a:r>
              <a:rPr lang="en-US" dirty="0" err="1">
                <a:latin typeface="Arial Rounded MT Bold" panose="020F0704030504030204" pitchFamily="34" charset="0"/>
              </a:rPr>
              <a:t>retribusi</a:t>
            </a:r>
            <a:r>
              <a:rPr lang="en-US" dirty="0">
                <a:latin typeface="Arial Rounded MT Bold" panose="020F0704030504030204" pitchFamily="34" charset="0"/>
              </a:rPr>
              <a:t>, airport tax, boarding pass, taxi/</a:t>
            </a:r>
            <a:r>
              <a:rPr lang="en-US" dirty="0" err="1">
                <a:latin typeface="Arial Rounded MT Bold" panose="020F0704030504030204" pitchFamily="34" charset="0"/>
              </a:rPr>
              <a:t>kendaraan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dll</a:t>
            </a:r>
            <a:r>
              <a:rPr lang="en-US" dirty="0">
                <a:latin typeface="Arial Rounded MT Bold" panose="020F0704030504030204" pitchFamily="34" charset="0"/>
              </a:rPr>
              <a:t>)</a:t>
            </a:r>
          </a:p>
          <a:p>
            <a:pPr marL="637200" lvl="1" indent="-457200">
              <a:spcBef>
                <a:spcPts val="600"/>
              </a:spcBef>
              <a:buNone/>
            </a:pPr>
            <a:r>
              <a:rPr lang="en-US" dirty="0" smtClean="0">
                <a:latin typeface="Arial Rounded MT Bold" panose="020F0704030504030204" pitchFamily="34" charset="0"/>
              </a:rPr>
              <a:t>7.</a:t>
            </a:r>
            <a:r>
              <a:rPr lang="en-US" dirty="0">
                <a:latin typeface="Arial Rounded MT Bold" panose="020F0704030504030204" pitchFamily="34" charset="0"/>
              </a:rPr>
              <a:t>	</a:t>
            </a:r>
            <a:r>
              <a:rPr lang="en-US" dirty="0" err="1">
                <a:latin typeface="Arial Rounded MT Bold" panose="020F0704030504030204" pitchFamily="34" charset="0"/>
              </a:rPr>
              <a:t>Bukti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pengeluaran</a:t>
            </a:r>
            <a:r>
              <a:rPr lang="en-US" dirty="0">
                <a:latin typeface="Arial Rounded MT Bold" panose="020F0704030504030204" pitchFamily="34" charset="0"/>
              </a:rPr>
              <a:t> </a:t>
            </a:r>
            <a:r>
              <a:rPr lang="en-US" dirty="0" err="1">
                <a:latin typeface="Arial Rounded MT Bold" panose="020F0704030504030204" pitchFamily="34" charset="0"/>
              </a:rPr>
              <a:t>riil</a:t>
            </a:r>
            <a:r>
              <a:rPr lang="en-US" dirty="0">
                <a:latin typeface="Arial Rounded MT Bold" panose="020F0704030504030204" pitchFamily="34" charset="0"/>
              </a:rPr>
              <a:t>  (</a:t>
            </a:r>
            <a:r>
              <a:rPr lang="en-US" i="1" dirty="0" err="1">
                <a:latin typeface="Arial Rounded MT Bold" panose="020F0704030504030204" pitchFamily="34" charset="0"/>
              </a:rPr>
              <a:t>jika</a:t>
            </a:r>
            <a:r>
              <a:rPr lang="en-US" i="1" dirty="0">
                <a:latin typeface="Arial Rounded MT Bold" panose="020F0704030504030204" pitchFamily="34" charset="0"/>
              </a:rPr>
              <a:t> </a:t>
            </a:r>
            <a:r>
              <a:rPr lang="en-US" i="1" dirty="0" err="1">
                <a:latin typeface="Arial Rounded MT Bold" panose="020F0704030504030204" pitchFamily="34" charset="0"/>
              </a:rPr>
              <a:t>ada</a:t>
            </a:r>
            <a:r>
              <a:rPr lang="en-US" dirty="0">
                <a:latin typeface="Arial Rounded MT Bold" panose="020F0704030504030204" pitchFamily="34" charset="0"/>
              </a:rPr>
              <a:t>)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194754" y="1270075"/>
            <a:ext cx="7256788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20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anose="020F0704030504030204" pitchFamily="34" charset="0"/>
              </a:rPr>
              <a:t>DOKUMEN PERTANGGUNGJAWABAN PERJALANAN</a:t>
            </a:r>
          </a:p>
        </p:txBody>
      </p:sp>
    </p:spTree>
    <p:extLst>
      <p:ext uri="{BB962C8B-B14F-4D97-AF65-F5344CB8AC3E}">
        <p14:creationId xmlns:p14="http://schemas.microsoft.com/office/powerpoint/2010/main" val="24309725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922004"/>
            <a:ext cx="7849013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OPERASIONAL LAINNYA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465" y="3523303"/>
            <a:ext cx="5325535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d-ID" sz="2000" dirty="0" smtClean="0"/>
              <a:t>Pph </a:t>
            </a:r>
            <a:r>
              <a:rPr lang="id-ID" sz="2000" dirty="0"/>
              <a:t>23 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/>
              <a:t>Pemotongan PPh </a:t>
            </a:r>
            <a:r>
              <a:rPr lang="id-ID" sz="1600" dirty="0"/>
              <a:t>Pasal 23 adalah cara pelunasan pajak dalam tahun berjalan melalui pemotongan pajak atas penghasilan yang dibayarkan oleh bendahara kepada pihak </a:t>
            </a:r>
            <a:r>
              <a:rPr lang="id-ID" sz="1600" dirty="0" smtClean="0"/>
              <a:t>lain yaitu sewa/jasa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/>
              <a:t>Setoran 	: 	</a:t>
            </a:r>
          </a:p>
          <a:p>
            <a:pPr>
              <a:tabLst>
                <a:tab pos="271463" algn="l"/>
                <a:tab pos="2151063" algn="l"/>
                <a:tab pos="2328863" algn="l"/>
                <a:tab pos="3860800" algn="l"/>
                <a:tab pos="4132263" algn="l"/>
              </a:tabLst>
            </a:pPr>
            <a:r>
              <a:rPr lang="id-ID" sz="1600" dirty="0"/>
              <a:t>	</a:t>
            </a:r>
            <a:r>
              <a:rPr lang="id-ID" sz="1600" dirty="0" smtClean="0"/>
              <a:t>Kode </a:t>
            </a:r>
            <a:r>
              <a:rPr lang="id-ID" sz="1600" dirty="0"/>
              <a:t>Akun Pajak </a:t>
            </a:r>
            <a:r>
              <a:rPr lang="id-ID" sz="1600" dirty="0" smtClean="0"/>
              <a:t>	:	411124</a:t>
            </a:r>
            <a:endParaRPr lang="id-ID" sz="1600" dirty="0"/>
          </a:p>
          <a:p>
            <a:pPr>
              <a:tabLst>
                <a:tab pos="271463" algn="l"/>
                <a:tab pos="2151063" algn="l"/>
                <a:tab pos="2328863" algn="l"/>
                <a:tab pos="3860800" algn="l"/>
                <a:tab pos="4132263" algn="l"/>
              </a:tabLst>
            </a:pPr>
            <a:r>
              <a:rPr lang="id-ID" sz="1600" dirty="0"/>
              <a:t>	</a:t>
            </a:r>
            <a:r>
              <a:rPr lang="id-ID" sz="1600" dirty="0" smtClean="0"/>
              <a:t>Kode </a:t>
            </a:r>
            <a:r>
              <a:rPr lang="id-ID" sz="1600" dirty="0"/>
              <a:t>Jenis </a:t>
            </a:r>
            <a:r>
              <a:rPr lang="id-ID" sz="1600" dirty="0" smtClean="0"/>
              <a:t>Pajak Sewa	:	100</a:t>
            </a:r>
          </a:p>
          <a:p>
            <a:pPr>
              <a:tabLst>
                <a:tab pos="271463" algn="l"/>
                <a:tab pos="2151063" algn="l"/>
                <a:tab pos="2328863" algn="l"/>
                <a:tab pos="3860800" algn="l"/>
                <a:tab pos="4132263" algn="l"/>
              </a:tabLst>
            </a:pPr>
            <a:r>
              <a:rPr lang="id-ID" sz="1600" dirty="0"/>
              <a:t>	</a:t>
            </a:r>
            <a:r>
              <a:rPr lang="id-ID" sz="1600" dirty="0" smtClean="0"/>
              <a:t>Kode Jenis Pajak Jasa	:	104</a:t>
            </a:r>
            <a:endParaRPr lang="id-ID" sz="1600" dirty="0"/>
          </a:p>
          <a:p>
            <a:pPr>
              <a:tabLst>
                <a:tab pos="271463" algn="l"/>
                <a:tab pos="2151063" algn="l"/>
                <a:tab pos="2328863" algn="l"/>
                <a:tab pos="3860800" algn="l"/>
                <a:tab pos="4132263" algn="l"/>
              </a:tabLst>
            </a:pPr>
            <a:r>
              <a:rPr lang="id-ID" sz="1600" dirty="0"/>
              <a:t>	</a:t>
            </a:r>
            <a:r>
              <a:rPr lang="id-ID" sz="1600" dirty="0" smtClean="0"/>
              <a:t>NPWP 	:	Bendahara IPB</a:t>
            </a:r>
          </a:p>
          <a:p>
            <a:pPr>
              <a:tabLst>
                <a:tab pos="271463" algn="l"/>
                <a:tab pos="2151063" algn="l"/>
                <a:tab pos="2328863" algn="l"/>
                <a:tab pos="3860800" algn="l"/>
                <a:tab pos="4132263" algn="l"/>
              </a:tabLst>
            </a:pPr>
            <a:endParaRPr lang="id-ID" sz="16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793000" y="3523303"/>
            <a:ext cx="5899647" cy="286232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s-ES" sz="2000" dirty="0" err="1" smtClean="0"/>
              <a:t>PPh</a:t>
            </a:r>
            <a:r>
              <a:rPr lang="es-ES" sz="2000" dirty="0" smtClean="0"/>
              <a:t> </a:t>
            </a:r>
            <a:r>
              <a:rPr lang="es-ES" sz="2000" dirty="0" err="1"/>
              <a:t>Pasal</a:t>
            </a:r>
            <a:r>
              <a:rPr lang="es-ES" sz="2000" dirty="0"/>
              <a:t> 4 </a:t>
            </a:r>
            <a:r>
              <a:rPr lang="es-ES" sz="2000" dirty="0" err="1"/>
              <a:t>ayat</a:t>
            </a:r>
            <a:r>
              <a:rPr lang="es-ES" sz="2000" dirty="0"/>
              <a:t> (2) </a:t>
            </a:r>
            <a:r>
              <a:rPr lang="id-ID" sz="2000" dirty="0"/>
              <a:t>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/>
              <a:t>Objek </a:t>
            </a:r>
            <a:r>
              <a:rPr lang="id-ID" sz="1600" dirty="0"/>
              <a:t>PPh Final adalah sewa tanah dan/atau bangunan berupa tanah, rumah, rumah susun, apartemen, kondominium, gedung perkantoran, pertokoan, gedung </a:t>
            </a:r>
            <a:r>
              <a:rPr lang="id-ID" sz="1600" dirty="0" smtClean="0"/>
              <a:t>pertemuan, </a:t>
            </a:r>
            <a:r>
              <a:rPr lang="id-ID" sz="1600" dirty="0"/>
              <a:t>rumah kantor, toko, rumah toko, gudang, bangunan </a:t>
            </a:r>
            <a:r>
              <a:rPr lang="id-ID" sz="1600" dirty="0" smtClean="0"/>
              <a:t>industri. Besarnya </a:t>
            </a:r>
            <a:r>
              <a:rPr lang="id-ID" sz="1600" dirty="0"/>
              <a:t>PPh Final yang dipotong adalah 10% dari jumlah bruto nilai </a:t>
            </a:r>
            <a:r>
              <a:rPr lang="id-ID" sz="1600" dirty="0" smtClean="0"/>
              <a:t>persewaan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 smtClean="0"/>
              <a:t>Setoran </a:t>
            </a:r>
            <a:r>
              <a:rPr lang="id-ID" sz="1600" dirty="0"/>
              <a:t>	: 	</a:t>
            </a:r>
            <a:endParaRPr lang="id-ID" sz="1600" dirty="0" smtClean="0"/>
          </a:p>
          <a:p>
            <a:pPr>
              <a:tabLst>
                <a:tab pos="271463" algn="l"/>
                <a:tab pos="2598738" algn="l"/>
                <a:tab pos="2776538" algn="l"/>
                <a:tab pos="4402138" algn="l"/>
                <a:tab pos="4656138" algn="l"/>
              </a:tabLst>
            </a:pPr>
            <a:r>
              <a:rPr lang="id-ID" sz="1600" dirty="0" smtClean="0"/>
              <a:t>	Kode </a:t>
            </a:r>
            <a:r>
              <a:rPr lang="id-ID" sz="1600" dirty="0"/>
              <a:t>Akun Pajak 	:	</a:t>
            </a:r>
            <a:r>
              <a:rPr lang="id-ID" sz="1600" dirty="0" smtClean="0"/>
              <a:t>411128</a:t>
            </a:r>
            <a:endParaRPr lang="id-ID" sz="1600" dirty="0"/>
          </a:p>
          <a:p>
            <a:pPr>
              <a:tabLst>
                <a:tab pos="271463" algn="l"/>
                <a:tab pos="2598738" algn="l"/>
                <a:tab pos="2776538" algn="l"/>
                <a:tab pos="4402138" algn="l"/>
                <a:tab pos="4656138" algn="l"/>
              </a:tabLst>
            </a:pPr>
            <a:r>
              <a:rPr lang="id-ID" sz="1600" dirty="0" smtClean="0"/>
              <a:t>	Kode </a:t>
            </a:r>
            <a:r>
              <a:rPr lang="id-ID" sz="1600" dirty="0"/>
              <a:t>Jenis Pajak Pengalihan : </a:t>
            </a:r>
            <a:r>
              <a:rPr lang="id-ID" sz="1600" dirty="0" smtClean="0"/>
              <a:t>	402</a:t>
            </a:r>
            <a:endParaRPr lang="id-ID" sz="1600" dirty="0"/>
          </a:p>
          <a:p>
            <a:pPr>
              <a:tabLst>
                <a:tab pos="271463" algn="l"/>
                <a:tab pos="2598738" algn="l"/>
                <a:tab pos="2776538" algn="l"/>
                <a:tab pos="4402138" algn="l"/>
                <a:tab pos="4656138" algn="l"/>
              </a:tabLst>
            </a:pPr>
            <a:r>
              <a:rPr lang="id-ID" sz="1600" dirty="0" smtClean="0"/>
              <a:t>	Kode </a:t>
            </a:r>
            <a:r>
              <a:rPr lang="id-ID" sz="1600" dirty="0"/>
              <a:t>Jenis Pajak </a:t>
            </a:r>
            <a:r>
              <a:rPr lang="id-ID" sz="1600" dirty="0" smtClean="0"/>
              <a:t>sewa</a:t>
            </a:r>
            <a:r>
              <a:rPr lang="id-ID" sz="1600" dirty="0"/>
              <a:t>	:	</a:t>
            </a:r>
            <a:r>
              <a:rPr lang="id-ID" sz="1600" dirty="0" smtClean="0"/>
              <a:t>403</a:t>
            </a:r>
          </a:p>
          <a:p>
            <a:pPr>
              <a:tabLst>
                <a:tab pos="271463" algn="l"/>
                <a:tab pos="2598738" algn="l"/>
                <a:tab pos="2776538" algn="l"/>
                <a:tab pos="4402138" algn="l"/>
                <a:tab pos="4656138" algn="l"/>
              </a:tabLst>
            </a:pPr>
            <a:r>
              <a:rPr lang="id-ID" sz="1600" dirty="0" smtClean="0"/>
              <a:t>	NPWP </a:t>
            </a:r>
            <a:r>
              <a:rPr lang="id-ID" sz="1600" dirty="0"/>
              <a:t>	:	</a:t>
            </a:r>
            <a:r>
              <a:rPr lang="id-ID" sz="1600" dirty="0" smtClean="0"/>
              <a:t>Rekanan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32113798"/>
              </p:ext>
            </p:extLst>
          </p:nvPr>
        </p:nvGraphicFramePr>
        <p:xfrm>
          <a:off x="619696" y="1733004"/>
          <a:ext cx="5684830" cy="1805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7301654" y="2665639"/>
            <a:ext cx="4390993" cy="700000"/>
            <a:chOff x="5400721" y="2100750"/>
            <a:chExt cx="3736571" cy="700000"/>
          </a:xfrm>
        </p:grpSpPr>
        <p:sp>
          <p:nvSpPr>
            <p:cNvPr id="12" name="Rectangle 11"/>
            <p:cNvSpPr/>
            <p:nvPr/>
          </p:nvSpPr>
          <p:spPr>
            <a:xfrm>
              <a:off x="5400721" y="2100750"/>
              <a:ext cx="3736571" cy="700000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5400721" y="2100750"/>
              <a:ext cx="3736571" cy="70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1600" kern="1200" dirty="0" smtClean="0">
                  <a:latin typeface="Arial Rounded MT Bold" panose="020F0704030504030204" pitchFamily="34" charset="0"/>
                  <a:sym typeface="Wingdings" panose="05000000000000000000" pitchFamily="2" charset="2"/>
                </a:rPr>
                <a:t>Pembelian &gt; 1 juta  selain PPh 23, juga dikenakan PPh Pasal 4 ayat 2 : tarif 10%</a:t>
              </a:r>
              <a:endParaRPr lang="id-ID" sz="1600" kern="1200" dirty="0"/>
            </a:p>
          </p:txBody>
        </p:sp>
      </p:grpSp>
      <p:sp>
        <p:nvSpPr>
          <p:cNvPr id="16" name="Dodecagon 15"/>
          <p:cNvSpPr/>
          <p:nvPr/>
        </p:nvSpPr>
        <p:spPr>
          <a:xfrm>
            <a:off x="467465" y="2257281"/>
            <a:ext cx="719846" cy="581124"/>
          </a:xfrm>
          <a:prstGeom prst="do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1</a:t>
            </a:r>
            <a:endParaRPr lang="id-ID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35945" y="1835627"/>
            <a:ext cx="4319081" cy="84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1600" dirty="0" smtClean="0">
                <a:latin typeface="Arial Rounded MT Bold" panose="020F0704030504030204" pitchFamily="34" charset="0"/>
                <a:sym typeface="Wingdings" panose="05000000000000000000" pitchFamily="2" charset="2"/>
              </a:rPr>
              <a:t>Catatan:</a:t>
            </a:r>
          </a:p>
          <a:p>
            <a:pPr lvl="0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1600" dirty="0" smtClean="0">
                <a:latin typeface="Arial Rounded MT Bold" panose="020F0704030504030204" pitchFamily="34" charset="0"/>
                <a:sym typeface="Wingdings" panose="05000000000000000000" pitchFamily="2" charset="2"/>
              </a:rPr>
              <a:t>Nominal </a:t>
            </a:r>
            <a:r>
              <a:rPr lang="id-ID" sz="1600" dirty="0">
                <a:latin typeface="Arial Rounded MT Bold" panose="020F0704030504030204" pitchFamily="34" charset="0"/>
                <a:sym typeface="Wingdings" panose="05000000000000000000" pitchFamily="2" charset="2"/>
              </a:rPr>
              <a:t>berapapun dikenakan PPh psl 23 (2%), jika tidak ber NPWP menjadi 4%</a:t>
            </a: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91446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-70890" y="1020483"/>
            <a:ext cx="7849013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OPERASIONAL LAINNYA</a:t>
            </a:r>
          </a:p>
        </p:txBody>
      </p:sp>
      <p:sp>
        <p:nvSpPr>
          <p:cNvPr id="8" name="Rectangle 7"/>
          <p:cNvSpPr/>
          <p:nvPr/>
        </p:nvSpPr>
        <p:spPr>
          <a:xfrm>
            <a:off x="8978629" y="2437487"/>
            <a:ext cx="2648032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d-ID" sz="1600" b="1" dirty="0" smtClean="0"/>
              <a:t>PPN</a:t>
            </a:r>
            <a:r>
              <a:rPr lang="id-ID" sz="1600" dirty="0" smtClean="0"/>
              <a:t> :</a:t>
            </a:r>
          </a:p>
          <a:p>
            <a:pPr>
              <a:tabLst>
                <a:tab pos="1439863" algn="l"/>
                <a:tab pos="1614488" algn="l"/>
                <a:tab pos="2065338" algn="l"/>
                <a:tab pos="3403600" algn="l"/>
                <a:tab pos="3675063" algn="l"/>
              </a:tabLst>
            </a:pPr>
            <a:r>
              <a:rPr lang="id-ID" sz="1600" dirty="0" smtClean="0"/>
              <a:t>Kode Akun pajak	:	411211</a:t>
            </a:r>
          </a:p>
          <a:p>
            <a:pPr>
              <a:tabLst>
                <a:tab pos="1439863" algn="l"/>
                <a:tab pos="1614488" algn="l"/>
                <a:tab pos="2065338" algn="l"/>
                <a:tab pos="3403600" algn="l"/>
                <a:tab pos="3675063" algn="l"/>
              </a:tabLst>
            </a:pPr>
            <a:r>
              <a:rPr lang="id-ID" sz="1600" dirty="0" smtClean="0"/>
              <a:t>Kode Jenis Pajak 	:	900</a:t>
            </a:r>
          </a:p>
          <a:p>
            <a:pPr>
              <a:tabLst>
                <a:tab pos="1439863" algn="l"/>
                <a:tab pos="1614488" algn="l"/>
                <a:tab pos="2065338" algn="l"/>
                <a:tab pos="3403600" algn="l"/>
                <a:tab pos="3675063" algn="l"/>
              </a:tabLst>
            </a:pPr>
            <a:r>
              <a:rPr lang="id-ID" sz="1600" dirty="0" smtClean="0"/>
              <a:t>NPWP Rekanan 	:  Penyedia</a:t>
            </a:r>
          </a:p>
          <a:p>
            <a:pPr>
              <a:tabLst>
                <a:tab pos="271463" algn="l"/>
                <a:tab pos="3403600" algn="l"/>
                <a:tab pos="3675063" algn="l"/>
              </a:tabLst>
            </a:pPr>
            <a:endParaRPr lang="id-ID" sz="1600" dirty="0" smtClean="0"/>
          </a:p>
          <a:p>
            <a:r>
              <a:rPr lang="id-ID" sz="1600" b="1" dirty="0" smtClean="0"/>
              <a:t>PPh 22 </a:t>
            </a:r>
            <a:r>
              <a:rPr lang="id-ID" sz="1600" dirty="0" smtClean="0"/>
              <a:t>: </a:t>
            </a:r>
          </a:p>
          <a:p>
            <a:pPr>
              <a:tabLst>
                <a:tab pos="1439863" algn="l"/>
                <a:tab pos="1614488" algn="l"/>
                <a:tab pos="2065338" algn="l"/>
              </a:tabLst>
            </a:pPr>
            <a:r>
              <a:rPr lang="id-ID" sz="1600" dirty="0" smtClean="0"/>
              <a:t>Kode </a:t>
            </a:r>
            <a:r>
              <a:rPr lang="id-ID" sz="1600" dirty="0"/>
              <a:t>Akun Pajak </a:t>
            </a:r>
            <a:r>
              <a:rPr lang="id-ID" sz="1600" dirty="0" smtClean="0"/>
              <a:t>	:	411122</a:t>
            </a:r>
            <a:endParaRPr lang="id-ID" sz="1600" dirty="0"/>
          </a:p>
          <a:p>
            <a:pPr>
              <a:tabLst>
                <a:tab pos="1439863" algn="l"/>
                <a:tab pos="1614488" algn="l"/>
                <a:tab pos="2065338" algn="l"/>
              </a:tabLst>
            </a:pPr>
            <a:r>
              <a:rPr lang="id-ID" sz="1600" dirty="0" smtClean="0"/>
              <a:t>Kode </a:t>
            </a:r>
            <a:r>
              <a:rPr lang="id-ID" sz="1600" dirty="0"/>
              <a:t>Jenis Pajak </a:t>
            </a:r>
            <a:r>
              <a:rPr lang="id-ID" sz="1600" dirty="0" smtClean="0"/>
              <a:t>	:	900</a:t>
            </a:r>
          </a:p>
          <a:p>
            <a:pPr>
              <a:tabLst>
                <a:tab pos="1439863" algn="l"/>
                <a:tab pos="1614488" algn="l"/>
                <a:tab pos="2065338" algn="l"/>
              </a:tabLst>
            </a:pPr>
            <a:r>
              <a:rPr lang="id-ID" sz="1600" dirty="0" smtClean="0"/>
              <a:t>NPWP 	:	Penyedia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571537308"/>
              </p:ext>
            </p:extLst>
          </p:nvPr>
        </p:nvGraphicFramePr>
        <p:xfrm>
          <a:off x="704293" y="1682950"/>
          <a:ext cx="4897515" cy="4074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entagon 3"/>
          <p:cNvSpPr/>
          <p:nvPr/>
        </p:nvSpPr>
        <p:spPr>
          <a:xfrm>
            <a:off x="5601808" y="2258221"/>
            <a:ext cx="3376821" cy="281980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Pembelian &lt; 1 </a:t>
            </a: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juta: 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bebas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pajak</a:t>
            </a:r>
          </a:p>
          <a:p>
            <a:pPr>
              <a:tabLst>
                <a:tab pos="271463" algn="l"/>
                <a:tab pos="2420938" algn="l"/>
                <a:tab pos="2598738" algn="l"/>
              </a:tabLst>
            </a:pP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Pembelian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1 – 2 </a:t>
            </a: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juta: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	</a:t>
            </a: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PPN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(10 %) dan bebas PPh</a:t>
            </a:r>
          </a:p>
          <a:p>
            <a:pPr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	</a:t>
            </a: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Pembelian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&gt; 2 </a:t>
            </a: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juta: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	</a:t>
            </a: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PPN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(10%) </a:t>
            </a: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271463" algn="l"/>
                <a:tab pos="2420938" algn="l"/>
                <a:tab pos="2598738" algn="l"/>
              </a:tabLst>
            </a:pP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PPh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22 (1.5%)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21910" y="5148262"/>
            <a:ext cx="59982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dirty="0" smtClean="0"/>
              <a:t>Catatan :</a:t>
            </a:r>
            <a:endParaRPr lang="id-ID" sz="1600" dirty="0"/>
          </a:p>
          <a:p>
            <a:r>
              <a:rPr lang="id-ID" sz="1600" dirty="0" smtClean="0"/>
              <a:t>Apabila </a:t>
            </a:r>
            <a:r>
              <a:rPr lang="id-ID" sz="1600" dirty="0"/>
              <a:t>rekanan/toko belum mempunyai NPWP, maka PPh Pasal 22 yang harus dipungut adalah 100% lebih tinggi, yaitu: 200% x Rp 1.5% x nilai dpp atau nilai dpp x 3% (menggunakan NPWP Bendahara)</a:t>
            </a:r>
          </a:p>
        </p:txBody>
      </p:sp>
      <p:sp>
        <p:nvSpPr>
          <p:cNvPr id="13" name="Pentagon 12"/>
          <p:cNvSpPr/>
          <p:nvPr/>
        </p:nvSpPr>
        <p:spPr>
          <a:xfrm rot="5400000" flipH="1">
            <a:off x="1359741" y="4311720"/>
            <a:ext cx="1054854" cy="2354095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Non </a:t>
            </a:r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Catering/Bukan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Restoran</a:t>
            </a:r>
            <a:endParaRPr lang="id-ID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557420" y="1609992"/>
            <a:ext cx="2390078" cy="814614"/>
            <a:chOff x="3065305" y="3259347"/>
            <a:chExt cx="1831395" cy="814614"/>
          </a:xfrm>
        </p:grpSpPr>
        <p:sp>
          <p:nvSpPr>
            <p:cNvPr id="15" name="Rectangle 14"/>
            <p:cNvSpPr/>
            <p:nvPr/>
          </p:nvSpPr>
          <p:spPr>
            <a:xfrm>
              <a:off x="3065305" y="3259347"/>
              <a:ext cx="1831395" cy="81461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3065305" y="3259347"/>
              <a:ext cx="1831395" cy="8146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1800" b="1" kern="1200" dirty="0" smtClean="0">
                  <a:latin typeface="Arial Rounded MT Bold" panose="020F0704030504030204" pitchFamily="34" charset="0"/>
                </a:rPr>
                <a:t>Pungutan Pajak</a:t>
              </a:r>
              <a:endParaRPr lang="id-ID" sz="1800" b="1" kern="12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8851854" y="1815798"/>
            <a:ext cx="2390078" cy="814614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1800" b="1" kern="1200" dirty="0" smtClean="0">
                <a:latin typeface="Arial Rounded MT Bold" panose="020F0704030504030204" pitchFamily="34" charset="0"/>
              </a:rPr>
              <a:t>Setoran Pajak</a:t>
            </a:r>
            <a:endParaRPr lang="id-ID" sz="1800" b="1" kern="1200" dirty="0">
              <a:latin typeface="Arial Rounded MT Bold" panose="020F0704030504030204" pitchFamily="34" charset="0"/>
            </a:endParaRPr>
          </a:p>
        </p:txBody>
      </p:sp>
      <p:sp>
        <p:nvSpPr>
          <p:cNvPr id="18" name="Dodecagon 17"/>
          <p:cNvSpPr/>
          <p:nvPr/>
        </p:nvSpPr>
        <p:spPr>
          <a:xfrm>
            <a:off x="1429967" y="2101174"/>
            <a:ext cx="719846" cy="581124"/>
          </a:xfrm>
          <a:prstGeom prst="do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2</a:t>
            </a:r>
            <a:endParaRPr lang="id-ID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864165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-28115" y="979109"/>
            <a:ext cx="7849013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OPERASIONAL LAINNYA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9742682"/>
              </p:ext>
            </p:extLst>
          </p:nvPr>
        </p:nvGraphicFramePr>
        <p:xfrm>
          <a:off x="704293" y="1682950"/>
          <a:ext cx="4897515" cy="40748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entagon 3"/>
          <p:cNvSpPr/>
          <p:nvPr/>
        </p:nvSpPr>
        <p:spPr>
          <a:xfrm>
            <a:off x="5601809" y="2258221"/>
            <a:ext cx="2174700" cy="2819808"/>
          </a:xfrm>
          <a:prstGeom prst="homePlat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  <a:tab pos="2420938" algn="l"/>
                <a:tab pos="2598738" algn="l"/>
              </a:tabLst>
            </a:pPr>
            <a:endParaRPr lang="id-ID" sz="16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21910" y="5148262"/>
            <a:ext cx="59982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600" dirty="0" smtClean="0"/>
              <a:t>Catatan :</a:t>
            </a:r>
            <a:endParaRPr lang="id-ID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600" dirty="0"/>
              <a:t>Pemotongan PPh Pasal 23 adalah cara pelunasan pajak dalam tahun berjalan melalui pemotongan pajak atas penghasilan yang dibayarkan oleh bendahara kepada pihak lain yaitu sewa/jasa</a:t>
            </a:r>
          </a:p>
        </p:txBody>
      </p:sp>
      <p:sp>
        <p:nvSpPr>
          <p:cNvPr id="13" name="Pentagon 12"/>
          <p:cNvSpPr/>
          <p:nvPr/>
        </p:nvSpPr>
        <p:spPr>
          <a:xfrm rot="5400000" flipH="1">
            <a:off x="1359741" y="4311720"/>
            <a:ext cx="1054854" cy="2354095"/>
          </a:xfrm>
          <a:prstGeom prst="homePlat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id-ID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Catering</a:t>
            </a:r>
            <a:endParaRPr lang="id-ID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5471925" y="1580020"/>
            <a:ext cx="2475572" cy="844586"/>
            <a:chOff x="2999795" y="3229375"/>
            <a:chExt cx="1896905" cy="844586"/>
          </a:xfrm>
        </p:grpSpPr>
        <p:sp>
          <p:nvSpPr>
            <p:cNvPr id="15" name="Rectangle 14"/>
            <p:cNvSpPr/>
            <p:nvPr/>
          </p:nvSpPr>
          <p:spPr>
            <a:xfrm>
              <a:off x="3065305" y="3259347"/>
              <a:ext cx="1831395" cy="814614"/>
            </a:xfrm>
            <a:prstGeom prst="rect">
              <a:avLst/>
            </a:prstGeom>
            <a:noFill/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2999795" y="3229375"/>
              <a:ext cx="1831395" cy="81461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1800" b="1" kern="1200" dirty="0" smtClean="0">
                  <a:latin typeface="Arial Rounded MT Bold" panose="020F0704030504030204" pitchFamily="34" charset="0"/>
                </a:rPr>
                <a:t>Pungutan Pajak</a:t>
              </a:r>
              <a:endParaRPr lang="id-ID" sz="1800" b="1" kern="12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7776509" y="2269727"/>
            <a:ext cx="2390078" cy="814614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8016" tIns="128016" rIns="128016" bIns="128016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d-ID" sz="1800" b="1" kern="1200" dirty="0" smtClean="0">
                <a:latin typeface="Arial Rounded MT Bold" panose="020F0704030504030204" pitchFamily="34" charset="0"/>
              </a:rPr>
              <a:t>Setoran Pajak</a:t>
            </a:r>
            <a:endParaRPr lang="id-ID" sz="1800" b="1" kern="1200" dirty="0">
              <a:latin typeface="Arial Rounded MT Bold" panose="020F07040305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20898" y="2929461"/>
            <a:ext cx="3492371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d-ID" sz="2000" dirty="0" smtClean="0"/>
              <a:t>Pph </a:t>
            </a:r>
            <a:r>
              <a:rPr lang="id-ID" sz="2000" dirty="0"/>
              <a:t>23 : </a:t>
            </a:r>
          </a:p>
          <a:p>
            <a:pPr>
              <a:tabLst>
                <a:tab pos="271463" algn="l"/>
                <a:tab pos="1789113" algn="l"/>
                <a:tab pos="1887538" algn="l"/>
                <a:tab pos="2328863" algn="l"/>
                <a:tab pos="3860800" algn="l"/>
                <a:tab pos="4132263" algn="l"/>
              </a:tabLst>
            </a:pPr>
            <a:r>
              <a:rPr lang="id-ID" sz="1600" dirty="0" smtClean="0"/>
              <a:t>Kode </a:t>
            </a:r>
            <a:r>
              <a:rPr lang="id-ID" sz="1600" dirty="0"/>
              <a:t>Akun Pajak </a:t>
            </a:r>
            <a:r>
              <a:rPr lang="id-ID" sz="1600" dirty="0" smtClean="0"/>
              <a:t>	:	411124</a:t>
            </a:r>
            <a:endParaRPr lang="id-ID" sz="1600" dirty="0"/>
          </a:p>
          <a:p>
            <a:pPr>
              <a:tabLst>
                <a:tab pos="271463" algn="l"/>
                <a:tab pos="1789113" algn="l"/>
                <a:tab pos="1887538" algn="l"/>
                <a:tab pos="2328863" algn="l"/>
                <a:tab pos="3860800" algn="l"/>
                <a:tab pos="4132263" algn="l"/>
              </a:tabLst>
            </a:pPr>
            <a:r>
              <a:rPr lang="id-ID" sz="1600" dirty="0" smtClean="0"/>
              <a:t>Kode </a:t>
            </a:r>
            <a:r>
              <a:rPr lang="id-ID" sz="1600" dirty="0"/>
              <a:t>Jenis </a:t>
            </a:r>
            <a:r>
              <a:rPr lang="id-ID" sz="1600" dirty="0" smtClean="0"/>
              <a:t>Pajak Sewa	:	100</a:t>
            </a:r>
          </a:p>
          <a:p>
            <a:pPr>
              <a:tabLst>
                <a:tab pos="271463" algn="l"/>
                <a:tab pos="1789113" algn="l"/>
                <a:tab pos="1887538" algn="l"/>
                <a:tab pos="2328863" algn="l"/>
                <a:tab pos="3860800" algn="l"/>
                <a:tab pos="4132263" algn="l"/>
              </a:tabLst>
            </a:pPr>
            <a:r>
              <a:rPr lang="id-ID" sz="1600" dirty="0" smtClean="0"/>
              <a:t>Kode Jenis Pajak Jasa	:	104</a:t>
            </a:r>
            <a:endParaRPr lang="id-ID" sz="1600" dirty="0"/>
          </a:p>
          <a:p>
            <a:pPr>
              <a:tabLst>
                <a:tab pos="271463" algn="l"/>
                <a:tab pos="1789113" algn="l"/>
                <a:tab pos="1887538" algn="l"/>
                <a:tab pos="2328863" algn="l"/>
                <a:tab pos="3860800" algn="l"/>
                <a:tab pos="4132263" algn="l"/>
              </a:tabLst>
            </a:pPr>
            <a:r>
              <a:rPr lang="id-ID" sz="1600" dirty="0" smtClean="0"/>
              <a:t>NPWP 	:	Bendahara IPB</a:t>
            </a:r>
          </a:p>
        </p:txBody>
      </p:sp>
      <p:sp>
        <p:nvSpPr>
          <p:cNvPr id="5" name="Rectangle 4"/>
          <p:cNvSpPr/>
          <p:nvPr/>
        </p:nvSpPr>
        <p:spPr>
          <a:xfrm>
            <a:off x="5601809" y="2929461"/>
            <a:ext cx="19967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d-ID" dirty="0">
                <a:latin typeface="Arial Rounded MT Bold" panose="020F0704030504030204" pitchFamily="34" charset="0"/>
                <a:sym typeface="Wingdings" panose="05000000000000000000" pitchFamily="2" charset="2"/>
              </a:rPr>
              <a:t>berapapun nominal </a:t>
            </a:r>
            <a:r>
              <a:rPr lang="id-ID" dirty="0" smtClean="0">
                <a:latin typeface="Arial Rounded MT Bold" panose="020F0704030504030204" pitchFamily="34" charset="0"/>
                <a:sym typeface="Wingdings" panose="05000000000000000000" pitchFamily="2" charset="2"/>
              </a:rPr>
              <a:t>belanja dikenakan pajak PPh 23</a:t>
            </a:r>
          </a:p>
          <a:p>
            <a:pPr lvl="0"/>
            <a:r>
              <a:rPr lang="id-ID" dirty="0" smtClean="0">
                <a:latin typeface="Arial Rounded MT Bold" panose="020F0704030504030204" pitchFamily="34" charset="0"/>
                <a:sym typeface="Wingdings" panose="05000000000000000000" pitchFamily="2" charset="2"/>
              </a:rPr>
              <a:t>(Bebas PPN)</a:t>
            </a:r>
            <a:endParaRPr lang="id-ID" dirty="0">
              <a:latin typeface="Arial Rounded MT Bold" panose="020F0704030504030204" pitchFamily="34" charset="0"/>
            </a:endParaRPr>
          </a:p>
        </p:txBody>
      </p:sp>
      <p:sp>
        <p:nvSpPr>
          <p:cNvPr id="19" name="Dodecagon 18"/>
          <p:cNvSpPr/>
          <p:nvPr/>
        </p:nvSpPr>
        <p:spPr>
          <a:xfrm>
            <a:off x="1429967" y="2101174"/>
            <a:ext cx="719846" cy="581124"/>
          </a:xfrm>
          <a:prstGeom prst="do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3</a:t>
            </a:r>
            <a:endParaRPr lang="id-ID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099839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1237753"/>
            <a:ext cx="7849013" cy="55053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OPERASIONAL LAINNYA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62178155"/>
              </p:ext>
            </p:extLst>
          </p:nvPr>
        </p:nvGraphicFramePr>
        <p:xfrm>
          <a:off x="690664" y="2208178"/>
          <a:ext cx="11658553" cy="4153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866661" y="2409577"/>
            <a:ext cx="2226733" cy="1414149"/>
            <a:chOff x="813" y="988063"/>
            <a:chExt cx="2209621" cy="2098724"/>
          </a:xfrm>
        </p:grpSpPr>
        <p:sp>
          <p:nvSpPr>
            <p:cNvPr id="7" name="Oval 6"/>
            <p:cNvSpPr/>
            <p:nvPr/>
          </p:nvSpPr>
          <p:spPr>
            <a:xfrm>
              <a:off x="813" y="988063"/>
              <a:ext cx="2209621" cy="209872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Oval 4"/>
            <p:cNvSpPr/>
            <p:nvPr/>
          </p:nvSpPr>
          <p:spPr>
            <a:xfrm>
              <a:off x="324405" y="1295414"/>
              <a:ext cx="1562437" cy="1484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000" b="1" kern="1200" dirty="0" smtClean="0">
                  <a:ln w="6350"/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BELANJA </a:t>
              </a:r>
              <a:r>
                <a:rPr lang="id-ID" sz="2000" b="1" dirty="0" smtClean="0">
                  <a:ln w="6350"/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AKOMODASI</a:t>
              </a:r>
              <a:endParaRPr lang="id-ID" sz="2000" kern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Dodecagon 8"/>
          <p:cNvSpPr/>
          <p:nvPr/>
        </p:nvSpPr>
        <p:spPr>
          <a:xfrm>
            <a:off x="1620104" y="1911917"/>
            <a:ext cx="719846" cy="581124"/>
          </a:xfrm>
          <a:prstGeom prst="do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4</a:t>
            </a:r>
            <a:endParaRPr lang="id-ID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278648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476960" y="1111123"/>
            <a:ext cx="7849013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OPERASIONAL LAINNYA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69008" y="1965693"/>
            <a:ext cx="2226733" cy="1414149"/>
            <a:chOff x="813" y="988063"/>
            <a:chExt cx="2209621" cy="2098724"/>
          </a:xfrm>
        </p:grpSpPr>
        <p:sp>
          <p:nvSpPr>
            <p:cNvPr id="12" name="Oval 11"/>
            <p:cNvSpPr/>
            <p:nvPr/>
          </p:nvSpPr>
          <p:spPr>
            <a:xfrm>
              <a:off x="813" y="988063"/>
              <a:ext cx="2209621" cy="209872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/>
            <p:cNvSpPr/>
            <p:nvPr/>
          </p:nvSpPr>
          <p:spPr>
            <a:xfrm>
              <a:off x="324405" y="1295414"/>
              <a:ext cx="1562437" cy="14840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id-ID" sz="2000" b="1" kern="1200" dirty="0" smtClean="0">
                  <a:ln w="6350"/>
                  <a:solidFill>
                    <a:schemeClr val="tx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Rounded MT Bold" panose="020F0704030504030204" pitchFamily="34" charset="0"/>
                </a:rPr>
                <a:t>Lainnya</a:t>
              </a:r>
              <a:endParaRPr lang="id-ID" sz="2000" b="1" kern="1200" dirty="0">
                <a:solidFill>
                  <a:schemeClr val="tx1"/>
                </a:solidFill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14" name="Dodecagon 13"/>
          <p:cNvSpPr/>
          <p:nvPr/>
        </p:nvSpPr>
        <p:spPr>
          <a:xfrm>
            <a:off x="1458142" y="1443622"/>
            <a:ext cx="719846" cy="581124"/>
          </a:xfrm>
          <a:prstGeom prst="do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5</a:t>
            </a:r>
            <a:endParaRPr lang="id-ID" sz="24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01518307"/>
              </p:ext>
            </p:extLst>
          </p:nvPr>
        </p:nvGraphicFramePr>
        <p:xfrm>
          <a:off x="2894122" y="2182305"/>
          <a:ext cx="4128115" cy="4316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lowchart: Stored Data 4"/>
          <p:cNvSpPr/>
          <p:nvPr/>
        </p:nvSpPr>
        <p:spPr>
          <a:xfrm>
            <a:off x="7022237" y="2370338"/>
            <a:ext cx="2308194" cy="4021584"/>
          </a:xfrm>
          <a:prstGeom prst="flowChartOnline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b="1" dirty="0" smtClean="0">
                <a:solidFill>
                  <a:schemeClr val="tx1"/>
                </a:solidFill>
              </a:rPr>
              <a:t>Kelengkapan dan perpajakan : seperti belanja Barang</a:t>
            </a:r>
            <a:endParaRPr lang="id-ID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730831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8280" y="1413769"/>
            <a:ext cx="4191000" cy="40011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id-ID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LAPORAN KEUANGAN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8280" y="2084841"/>
            <a:ext cx="83420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Arial Rounded MT Bold" panose="020F0704030504030204" pitchFamily="34" charset="0"/>
              </a:rPr>
              <a:t>Sisa lebih agar disetorkan ke LPPM untuk disetorkan kembali ke Kas Negara</a:t>
            </a:r>
            <a:endParaRPr lang="id-ID" sz="1600" dirty="0">
              <a:latin typeface="Arial Rounded MT Bold" panose="020F070403050403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Arial Rounded MT Bold" panose="020F0704030504030204" pitchFamily="34" charset="0"/>
              </a:rPr>
              <a:t>Rekapitulasi </a:t>
            </a:r>
            <a:r>
              <a:rPr lang="id-ID" sz="1600" dirty="0">
                <a:latin typeface="Arial Rounded MT Bold" panose="020F0704030504030204" pitchFamily="34" charset="0"/>
              </a:rPr>
              <a:t>Penggunaan Dana  30% dan 70% masing-masing 2 </a:t>
            </a:r>
            <a:r>
              <a:rPr lang="id-ID" sz="1600" dirty="0" smtClean="0">
                <a:latin typeface="Arial Rounded MT Bold" panose="020F0704030504030204" pitchFamily="34" charset="0"/>
              </a:rPr>
              <a:t>eksemplar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d-ID" sz="1600" dirty="0" smtClean="0">
                <a:latin typeface="Arial Rounded MT Bold" panose="020F0704030504030204" pitchFamily="34" charset="0"/>
              </a:rPr>
              <a:t>Laporan </a:t>
            </a:r>
            <a:r>
              <a:rPr lang="id-ID" sz="1600" dirty="0">
                <a:latin typeface="Arial Rounded MT Bold" panose="020F0704030504030204" pitchFamily="34" charset="0"/>
              </a:rPr>
              <a:t>Penggunaan Dana dengan bukti fisik (dokumen transaksi belanja) asli dan </a:t>
            </a:r>
            <a:r>
              <a:rPr lang="id-ID" sz="1600" dirty="0" smtClean="0">
                <a:latin typeface="Arial Rounded MT Bold" panose="020F0704030504030204" pitchFamily="34" charset="0"/>
              </a:rPr>
              <a:t>fotocopi</a:t>
            </a:r>
            <a:endParaRPr lang="id-ID" sz="1600" dirty="0">
              <a:latin typeface="Arial Rounded MT Bold" panose="020F0704030504030204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90600" y="4353018"/>
            <a:ext cx="82296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ts val="600"/>
              </a:spcBef>
              <a:spcAft>
                <a:spcPts val="600"/>
              </a:spcAft>
            </a:pPr>
            <a:r>
              <a:rPr lang="en-US" sz="1600" dirty="0" err="1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Peneliti</a:t>
            </a:r>
            <a:r>
              <a:rPr lang="id-ID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wajib menyampaikan laporan belanja dan pemakaian </a:t>
            </a:r>
            <a:r>
              <a:rPr lang="id-ID" sz="1600" b="1" i="1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barang persediaan </a:t>
            </a:r>
            <a:r>
              <a:rPr lang="en-US" sz="1600" b="1" i="1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kepada </a:t>
            </a:r>
            <a:r>
              <a:rPr lang="en-US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LPPM</a:t>
            </a:r>
            <a:r>
              <a:rPr lang="id-ID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selanjutnya </a:t>
            </a:r>
            <a:r>
              <a:rPr lang="en-US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LPPM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Arial" pitchFamily="34" charset="0"/>
              </a:rPr>
              <a:t>melaporkan daftar barang persediaan kepada Direktur yang membidangi sarana dan prasarana.</a:t>
            </a:r>
            <a:endParaRPr lang="id-ID" sz="1600" dirty="0">
              <a:solidFill>
                <a:srgbClr val="000000"/>
              </a:solidFill>
              <a:latin typeface="Arial Rounded MT Bold" pitchFamily="34" charset="0"/>
              <a:ea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ts val="600"/>
              </a:spcBef>
              <a:spcAft>
                <a:spcPts val="600"/>
              </a:spcAft>
            </a:pPr>
            <a:r>
              <a:rPr lang="id-ID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Peneliti wajib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menyampaikan laporan </a:t>
            </a:r>
            <a:r>
              <a:rPr lang="id-ID" sz="1600" b="1" i="1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belanja </a:t>
            </a:r>
            <a:r>
              <a:rPr lang="id-ID" sz="1600" b="1" i="1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aset </a:t>
            </a:r>
            <a:r>
              <a:rPr lang="id-ID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kepada </a:t>
            </a:r>
            <a:r>
              <a:rPr lang="en-US" sz="1600" dirty="0" smtClean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LPPM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untuk keperluan pencatatan inventaris, selanjutnya </a:t>
            </a:r>
            <a:r>
              <a:rPr lang="en-US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LPPM </a:t>
            </a:r>
            <a:r>
              <a:rPr lang="id-ID" sz="1600" dirty="0">
                <a:solidFill>
                  <a:srgbClr val="000000"/>
                </a:solidFill>
                <a:latin typeface="Arial Rounded MT Bold" pitchFamily="34" charset="0"/>
                <a:ea typeface="Times New Roman" pitchFamily="18" charset="0"/>
                <a:cs typeface="Times New Roman" pitchFamily="18" charset="0"/>
              </a:rPr>
              <a:t>melaporkan daftar barang persediaan kepada Direktur yang membidangi sarana dan prasarana.</a:t>
            </a:r>
            <a:r>
              <a:rPr lang="en-US" sz="1600" dirty="0">
                <a:latin typeface="Arial Rounded MT Bold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8280" y="3869184"/>
            <a:ext cx="4191000" cy="40011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LAPORAN </a:t>
            </a:r>
            <a:r>
              <a:rPr lang="en-US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 BAHAN/BARANG</a:t>
            </a:r>
            <a:endParaRPr lang="id-ID" sz="2000" b="1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038730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71990090"/>
              </p:ext>
            </p:extLst>
          </p:nvPr>
        </p:nvGraphicFramePr>
        <p:xfrm>
          <a:off x="798003" y="492992"/>
          <a:ext cx="10822867" cy="1362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50691611"/>
              </p:ext>
            </p:extLst>
          </p:nvPr>
        </p:nvGraphicFramePr>
        <p:xfrm>
          <a:off x="790113" y="1491449"/>
          <a:ext cx="9942990" cy="5215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221498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880" y="1287262"/>
            <a:ext cx="8682361" cy="5042517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41219386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9324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991600" y="6019800"/>
            <a:ext cx="1295400" cy="457200"/>
          </a:xfrm>
        </p:spPr>
        <p:txBody>
          <a:bodyPr/>
          <a:lstStyle/>
          <a:p>
            <a:pPr>
              <a:defRPr/>
            </a:pPr>
            <a:fld id="{ECD1AC52-6062-4B56-8954-072CF8AE8FAD}" type="slidenum">
              <a:rPr lang="en-US" smtClean="0">
                <a:latin typeface="Arial" pitchFamily="34" charset="0"/>
                <a:cs typeface="Arial" pitchFamily="34" charset="0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33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0830" y="1777871"/>
            <a:ext cx="7714697" cy="954088"/>
          </a:xfrm>
        </p:spPr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54864" algn="l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d-ID" sz="3200" b="1" dirty="0" smtClean="0">
                <a:ln w="6350">
                  <a:noFill/>
                </a:ln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sz="2400" b="1" dirty="0">
              <a:ln w="6350"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49911" y="2677347"/>
            <a:ext cx="9053004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1200"/>
              </a:spcBef>
              <a:buSzPct val="90000"/>
              <a:defRPr/>
            </a:pPr>
            <a:r>
              <a:rPr lang="id-ID" sz="2400" b="1" dirty="0">
                <a:ln w="6350"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</a:rPr>
              <a:t>DASAR HUKUM</a:t>
            </a:r>
            <a:endParaRPr lang="id-ID" sz="2400" dirty="0" smtClean="0">
              <a:latin typeface="Arial Rounded MT Bold" panose="020F0704030504030204" pitchFamily="34" charset="0"/>
            </a:endParaRP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 smtClean="0">
                <a:latin typeface="Arial Rounded MT Bold" panose="020F0704030504030204" pitchFamily="34" charset="0"/>
              </a:rPr>
              <a:t>Undang-undang Nomor 17 tahun 2003 tentang Keuangan Negara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 smtClean="0">
                <a:latin typeface="Arial Rounded MT Bold" panose="020F0704030504030204" pitchFamily="34" charset="0"/>
              </a:rPr>
              <a:t>Undang-undang Nomor 1 tahun 2004 tentang Perbendaharaan Negara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 smtClean="0">
                <a:latin typeface="Arial Rounded MT Bold" panose="020F0704030504030204" pitchFamily="34" charset="0"/>
              </a:rPr>
              <a:t>Undang-undang Nomor 15 tahun 2004 tentang Pemeriksaan Pengelolaan dan Pertanggungjawaban Keuangan Negara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 smtClean="0">
                <a:latin typeface="Arial Rounded MT Bold" panose="020F0704030504030204" pitchFamily="34" charset="0"/>
              </a:rPr>
              <a:t>Peraturan Pemerintah Nomor 80 tahun 2010 tentang Pajak Penghasilan 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 smtClean="0">
                <a:latin typeface="Arial Rounded MT Bold" panose="020F0704030504030204" pitchFamily="34" charset="0"/>
              </a:rPr>
              <a:t>Peraturan Menteri Keuangan (PMK) Nomor 113/PMK.05/2012 tentang Perjalanan Dinas Dalam Negeri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600" dirty="0">
                <a:latin typeface="Arial Rounded MT Bold" panose="020F0704030504030204" pitchFamily="34" charset="0"/>
              </a:rPr>
              <a:t>Peraturan Menteri Keuangan (PMK) Nomor </a:t>
            </a:r>
            <a:r>
              <a:rPr lang="id-ID" sz="1600" dirty="0" smtClean="0">
                <a:latin typeface="Arial Rounded MT Bold" panose="020F0704030504030204" pitchFamily="34" charset="0"/>
              </a:rPr>
              <a:t>164/PMK.05/2015 tentang </a:t>
            </a:r>
            <a:r>
              <a:rPr lang="id-ID" sz="1600" dirty="0">
                <a:latin typeface="Arial Rounded MT Bold" panose="020F0704030504030204" pitchFamily="34" charset="0"/>
              </a:rPr>
              <a:t>Perjalanan Dinas </a:t>
            </a:r>
            <a:r>
              <a:rPr lang="id-ID" sz="1600" dirty="0" smtClean="0">
                <a:latin typeface="Arial Rounded MT Bold" panose="020F0704030504030204" pitchFamily="34" charset="0"/>
              </a:rPr>
              <a:t>Luar Negeri</a:t>
            </a:r>
            <a:endParaRPr lang="id-ID" sz="16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3378832"/>
              </p:ext>
            </p:extLst>
          </p:nvPr>
        </p:nvGraphicFramePr>
        <p:xfrm>
          <a:off x="1029809" y="505568"/>
          <a:ext cx="9472474" cy="1918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0079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13037460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10879138" y="6429375"/>
            <a:ext cx="1476375" cy="7826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100" i="1"/>
              <a:t>- Bea</a:t>
            </a:r>
            <a:r>
              <a:rPr lang="id-ID" sz="1100" i="1" baseline="0"/>
              <a:t> materai 6000</a:t>
            </a:r>
          </a:p>
          <a:p>
            <a:r>
              <a:rPr lang="id-ID" sz="1100" i="1" baseline="0"/>
              <a:t>- tangan penerima</a:t>
            </a:r>
          </a:p>
          <a:p>
            <a:r>
              <a:rPr lang="id-ID" sz="1100" i="1" baseline="0"/>
              <a:t>- Nama jelas penerima</a:t>
            </a:r>
          </a:p>
          <a:p>
            <a:r>
              <a:rPr lang="id-ID" sz="1100" i="1" baseline="0"/>
              <a:t>- Stempel toko</a:t>
            </a:r>
            <a:endParaRPr lang="id-ID" sz="1100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69" y="1029233"/>
            <a:ext cx="6460788" cy="532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70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0721373"/>
              </p:ext>
            </p:extLst>
          </p:nvPr>
        </p:nvGraphicFramePr>
        <p:xfrm>
          <a:off x="2089345" y="1864159"/>
          <a:ext cx="8072494" cy="3714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Worksheet" r:id="rId3" imgW="6603459" imgH="2459568" progId="Excel.Sheet.12">
                  <p:embed/>
                </p:oleObj>
              </mc:Choice>
              <mc:Fallback>
                <p:oleObj name="Worksheet" r:id="rId3" imgW="6603459" imgH="2459568" progId="Excel.Sheet.12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9345" y="1864159"/>
                        <a:ext cx="8072494" cy="37147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29889996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017645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5075" y="2177245"/>
            <a:ext cx="49439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6000" dirty="0" smtClean="0">
                <a:latin typeface="Arial Rounded MT Bold" panose="020F0704030504030204" pitchFamily="34" charset="0"/>
              </a:rPr>
              <a:t>Terima kasih</a:t>
            </a:r>
          </a:p>
        </p:txBody>
      </p:sp>
    </p:spTree>
    <p:extLst>
      <p:ext uri="{BB962C8B-B14F-4D97-AF65-F5344CB8AC3E}">
        <p14:creationId xmlns:p14="http://schemas.microsoft.com/office/powerpoint/2010/main" val="275036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69961" y="4628438"/>
            <a:ext cx="5298180" cy="9868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>
              <a:defRPr/>
            </a:pPr>
            <a:r>
              <a:rPr lang="id-ID" sz="24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Hubungan Penelitian &amp; Keuangan Negara</a:t>
            </a:r>
          </a:p>
        </p:txBody>
      </p:sp>
      <p:sp>
        <p:nvSpPr>
          <p:cNvPr id="3" name="Rectangle 2"/>
          <p:cNvSpPr/>
          <p:nvPr/>
        </p:nvSpPr>
        <p:spPr>
          <a:xfrm>
            <a:off x="6569476" y="1253945"/>
            <a:ext cx="4873839" cy="50167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Pertanggungjawaban Pemerintah Pusat oleh Presiden dan Pemerintah Daerah dalam bentuk Laporan Keuangan disampaikan kepada DPR/DPRD setelah diperiksa oleh BPK (UU no 17/2003 psl 30 – 33);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Hak negara untuk memungut pajak, mengeluarkan dan mengedarkan uang dan melakukan pinjaman (UU no 1/2004 psl 2 (a));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Kekayaan negara/kekayaaan daerah yan dikelola sendiri atau oleh pihak lain berupa uang, surat berharga, piutang, barang, serta hak-hak lain yang dapat dinilai dengan uang, termasuk kekayaaan yang dipisahkan pada perusahaan negara/perusahaan daerah (</a:t>
            </a:r>
            <a:r>
              <a:rPr lang="id-ID" sz="1400" dirty="0"/>
              <a:t>(UU no 1/2004 psl </a:t>
            </a:r>
            <a:r>
              <a:rPr lang="id-ID" sz="1400" dirty="0" smtClean="0"/>
              <a:t>2 (g));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Kekayaan pihak lain yang diperoleh </a:t>
            </a:r>
            <a:r>
              <a:rPr lang="id-ID" sz="1400" dirty="0"/>
              <a:t>dengan menggunakan fasilitas yang diberikan pemerintah (UU no 1/2004 psl </a:t>
            </a:r>
            <a:r>
              <a:rPr lang="id-ID" sz="1400" dirty="0" smtClean="0"/>
              <a:t>2 (i));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Badan Pemeriksa Keuangan (BPK) melaksanakan pemeriksaan atas tanggung jawab keuangan negara (UU no 15/2004 psl 2 dan 4);</a:t>
            </a:r>
          </a:p>
          <a:p>
            <a:pPr marL="285750" indent="-285750" algn="just">
              <a:lnSpc>
                <a:spcPct val="90000"/>
              </a:lnSpc>
              <a:spcBef>
                <a:spcPts val="1200"/>
              </a:spcBef>
              <a:buSzPct val="90000"/>
              <a:buFont typeface="Wingdings" panose="05000000000000000000" pitchFamily="2" charset="2"/>
              <a:buChar char="ü"/>
              <a:defRPr/>
            </a:pPr>
            <a:r>
              <a:rPr lang="id-ID" sz="1400" dirty="0" smtClean="0"/>
              <a:t>Pemeriksaan tersebut meliputi pemeriksaan Keuangan, pemeriksaan kinerja dan pemeriksaan dengan tujuan tertentu (UU </a:t>
            </a:r>
            <a:r>
              <a:rPr lang="id-ID" sz="1400" dirty="0"/>
              <a:t>no </a:t>
            </a:r>
            <a:r>
              <a:rPr lang="id-ID" sz="1400" dirty="0" smtClean="0"/>
              <a:t>15/2004 </a:t>
            </a:r>
            <a:r>
              <a:rPr lang="id-ID" sz="1400" dirty="0"/>
              <a:t>psl </a:t>
            </a:r>
            <a:r>
              <a:rPr lang="id-ID" sz="1400" dirty="0" smtClean="0"/>
              <a:t>2 dan 4).</a:t>
            </a:r>
            <a:endParaRPr lang="en-US" sz="14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d-ID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11709145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2049309"/>
              </p:ext>
            </p:extLst>
          </p:nvPr>
        </p:nvGraphicFramePr>
        <p:xfrm>
          <a:off x="569957" y="420624"/>
          <a:ext cx="5857476" cy="5962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932694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72583339"/>
              </p:ext>
            </p:extLst>
          </p:nvPr>
        </p:nvGraphicFramePr>
        <p:xfrm>
          <a:off x="1845569" y="1535838"/>
          <a:ext cx="8128000" cy="3275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01333" y="995077"/>
            <a:ext cx="6116714" cy="74494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Mekanisme Keuangan Negara</a:t>
            </a:r>
          </a:p>
        </p:txBody>
      </p:sp>
      <p:sp>
        <p:nvSpPr>
          <p:cNvPr id="6" name="Flowchart: Multidocument 5"/>
          <p:cNvSpPr/>
          <p:nvPr/>
        </p:nvSpPr>
        <p:spPr>
          <a:xfrm>
            <a:off x="6143348" y="4806938"/>
            <a:ext cx="2796466" cy="1180731"/>
          </a:xfrm>
          <a:prstGeom prst="flowChartMulti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>
                <a:solidFill>
                  <a:schemeClr val="tx1"/>
                </a:solidFill>
              </a:rPr>
              <a:t>Penetapan Komitmen :</a:t>
            </a:r>
          </a:p>
          <a:p>
            <a:pPr algn="ctr"/>
            <a:r>
              <a:rPr lang="id-ID" dirty="0">
                <a:solidFill>
                  <a:schemeClr val="tx1"/>
                </a:solidFill>
              </a:rPr>
              <a:t>Surat Perjanjian Penugasan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91472" y="4492414"/>
            <a:ext cx="222199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1400" dirty="0" smtClean="0"/>
              <a:t>Pasal 4 (3) &amp; (7): </a:t>
            </a:r>
          </a:p>
          <a:p>
            <a:r>
              <a:rPr lang="id-ID" sz="1400" dirty="0" smtClean="0"/>
              <a:t>Laporan penggunaan dana berikut bukti fisik asli &amp; copy</a:t>
            </a:r>
            <a:endParaRPr lang="id-ID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9491472" y="5452380"/>
            <a:ext cx="222199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d-ID" sz="1400" dirty="0" smtClean="0"/>
              <a:t>Pasal 6 : </a:t>
            </a:r>
          </a:p>
          <a:p>
            <a:r>
              <a:rPr lang="id-ID" sz="1400" dirty="0" smtClean="0"/>
              <a:t>Segala sesuatu yang  berkenaan dengan kewajiban pajak</a:t>
            </a:r>
            <a:endParaRPr lang="id-ID" sz="1400" dirty="0"/>
          </a:p>
        </p:txBody>
      </p:sp>
      <p:cxnSp>
        <p:nvCxnSpPr>
          <p:cNvPr id="11" name="Straight Arrow Connector 10"/>
          <p:cNvCxnSpPr>
            <a:stCxn id="6" idx="3"/>
            <a:endCxn id="8" idx="1"/>
          </p:cNvCxnSpPr>
          <p:nvPr/>
        </p:nvCxnSpPr>
        <p:spPr>
          <a:xfrm flipV="1">
            <a:off x="8939814" y="4861746"/>
            <a:ext cx="551658" cy="5355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9" idx="1"/>
          </p:cNvCxnSpPr>
          <p:nvPr/>
        </p:nvCxnSpPr>
        <p:spPr>
          <a:xfrm>
            <a:off x="8958102" y="5397303"/>
            <a:ext cx="533370" cy="532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endCxn id="6" idx="1"/>
          </p:cNvCxnSpPr>
          <p:nvPr/>
        </p:nvCxnSpPr>
        <p:spPr>
          <a:xfrm rot="16200000" flipH="1">
            <a:off x="5214770" y="4468726"/>
            <a:ext cx="1410520" cy="446636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5400000">
            <a:off x="4734710" y="4435298"/>
            <a:ext cx="1411944" cy="512067"/>
          </a:xfrm>
          <a:prstGeom prst="bentConnector3">
            <a:avLst>
              <a:gd name="adj1" fmla="val 100514"/>
            </a:avLst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lowchart: Document 25"/>
          <p:cNvSpPr/>
          <p:nvPr/>
        </p:nvSpPr>
        <p:spPr>
          <a:xfrm>
            <a:off x="3364992" y="5129525"/>
            <a:ext cx="1819656" cy="799908"/>
          </a:xfrm>
          <a:prstGeom prst="flowChart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Kontrak : </a:t>
            </a:r>
          </a:p>
          <a:p>
            <a:pPr algn="ctr"/>
            <a:r>
              <a:rPr lang="id-ID" sz="1600" dirty="0" smtClean="0">
                <a:solidFill>
                  <a:schemeClr val="tx1"/>
                </a:solidFill>
              </a:rPr>
              <a:t>Dikti dengan Kepala LPPM</a:t>
            </a:r>
            <a:endParaRPr lang="id-ID" sz="1600" dirty="0">
              <a:solidFill>
                <a:schemeClr val="tx1"/>
              </a:solidFill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084263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30313" y="880251"/>
            <a:ext cx="5930282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HONORARIUM</a:t>
            </a:r>
          </a:p>
        </p:txBody>
      </p:sp>
      <p:sp>
        <p:nvSpPr>
          <p:cNvPr id="4" name="Rectangle 3"/>
          <p:cNvSpPr/>
          <p:nvPr/>
        </p:nvSpPr>
        <p:spPr>
          <a:xfrm>
            <a:off x="798990" y="1674628"/>
            <a:ext cx="106532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d-ID" sz="1600" dirty="0" smtClean="0">
                <a:latin typeface="Arial Rounded MT Bold" panose="020F0704030504030204" pitchFamily="34" charset="0"/>
              </a:rPr>
              <a:t>Disesuaikan dengan beban kerja peneliti sebagai fungsi utamanya yaitu </a:t>
            </a:r>
            <a:r>
              <a:rPr lang="id-ID" sz="1600" b="1" i="1" dirty="0" smtClean="0">
                <a:latin typeface="Arial Rounded MT Bold" panose="020F0704030504030204" pitchFamily="34" charset="0"/>
              </a:rPr>
              <a:t>fungsional dosen </a:t>
            </a:r>
            <a:r>
              <a:rPr lang="id-ID" sz="1600" dirty="0" smtClean="0">
                <a:latin typeface="Arial Rounded MT Bold" panose="020F0704030504030204" pitchFamily="34" charset="0"/>
              </a:rPr>
              <a:t>dalam melaksanakan tugas, pokok dan fungsi;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d-ID" sz="1600" dirty="0" smtClean="0">
                <a:latin typeface="Arial Rounded MT Bold" panose="020F0704030504030204" pitchFamily="34" charset="0"/>
              </a:rPr>
              <a:t>Honorarium diberikan atas kelebihan jam kerja yang diberikan kepada fungsional dosen yang melampaui perhitungan </a:t>
            </a:r>
            <a:r>
              <a:rPr lang="id-ID" sz="1600" i="1" dirty="0" smtClean="0">
                <a:latin typeface="Arial Rounded MT Bold" panose="020F0704030504030204" pitchFamily="34" charset="0"/>
              </a:rPr>
              <a:t>beban kerja dosen</a:t>
            </a:r>
            <a:r>
              <a:rPr lang="id-ID" sz="1600" dirty="0" smtClean="0">
                <a:latin typeface="Arial Rounded MT Bold" panose="020F0704030504030204" pitchFamily="34" charset="0"/>
              </a:rPr>
              <a:t>, paling banyak 4 (empat) jam sehari diluar jam normal.</a:t>
            </a:r>
            <a:endParaRPr lang="id-ID" sz="1600" dirty="0">
              <a:latin typeface="Arial Rounded MT Bold" panose="020F07040305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8990" y="3014359"/>
            <a:ext cx="10367639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algn="just"/>
            <a:r>
              <a:rPr lang="id-ID" sz="1600" dirty="0">
                <a:latin typeface="Arial Rounded MT Bold" panose="020F0704030504030204" pitchFamily="34" charset="0"/>
              </a:rPr>
              <a:t>Jika sudah sesuai dengan ketentuan, k</a:t>
            </a:r>
            <a:r>
              <a:rPr lang="en-US" sz="1600" dirty="0" err="1">
                <a:latin typeface="Arial Rounded MT Bold" panose="020F0704030504030204" pitchFamily="34" charset="0"/>
              </a:rPr>
              <a:t>elengkapan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id-ID" sz="1600" dirty="0">
                <a:latin typeface="Arial Rounded MT Bold" panose="020F0704030504030204" pitchFamily="34" charset="0"/>
              </a:rPr>
              <a:t>a</a:t>
            </a:r>
            <a:r>
              <a:rPr lang="en-US" sz="1600" dirty="0" err="1">
                <a:latin typeface="Arial Rounded MT Bold" panose="020F0704030504030204" pitchFamily="34" charset="0"/>
              </a:rPr>
              <a:t>dministrasi</a:t>
            </a:r>
            <a:r>
              <a:rPr lang="en-US" sz="1600" dirty="0">
                <a:latin typeface="Arial Rounded MT Bold" panose="020F0704030504030204" pitchFamily="34" charset="0"/>
              </a:rPr>
              <a:t> :</a:t>
            </a:r>
          </a:p>
          <a:p>
            <a:pPr marL="266700" indent="-266700">
              <a:spcBef>
                <a:spcPts val="600"/>
              </a:spcBef>
              <a:buNone/>
            </a:pPr>
            <a:r>
              <a:rPr lang="en-US" sz="1600" dirty="0">
                <a:latin typeface="Arial Rounded MT Bold" panose="020F0704030504030204" pitchFamily="34" charset="0"/>
              </a:rPr>
              <a:t>1.</a:t>
            </a:r>
            <a:r>
              <a:rPr lang="id-ID" sz="1600" dirty="0">
                <a:latin typeface="Arial Rounded MT Bold" panose="020F0704030504030204" pitchFamily="34" charset="0"/>
              </a:rPr>
              <a:t>	SK/Surat </a:t>
            </a:r>
            <a:r>
              <a:rPr lang="id-ID" sz="1600" dirty="0" smtClean="0">
                <a:latin typeface="Arial Rounded MT Bold" panose="020F0704030504030204" pitchFamily="34" charset="0"/>
              </a:rPr>
              <a:t>Tugas/Perintah/Penugasan</a:t>
            </a:r>
            <a:r>
              <a:rPr lang="en-US" sz="1600" dirty="0">
                <a:latin typeface="Arial Rounded MT Bold" panose="020F0704030504030204" pitchFamily="34" charset="0"/>
              </a:rPr>
              <a:t>	</a:t>
            </a:r>
            <a:endParaRPr lang="id-ID" sz="1600" dirty="0">
              <a:latin typeface="Arial Rounded MT Bold" panose="020F0704030504030204" pitchFamily="34" charset="0"/>
            </a:endParaRPr>
          </a:p>
          <a:p>
            <a:pPr marL="266700" indent="-266700">
              <a:spcBef>
                <a:spcPts val="600"/>
              </a:spcBef>
              <a:buNone/>
            </a:pPr>
            <a:r>
              <a:rPr lang="id-ID" sz="1600" dirty="0">
                <a:latin typeface="Arial Rounded MT Bold" panose="020F0704030504030204" pitchFamily="34" charset="0"/>
              </a:rPr>
              <a:t>2.	Tanda Terima Honorarium </a:t>
            </a:r>
            <a:r>
              <a:rPr lang="id-ID" sz="1600" dirty="0">
                <a:latin typeface="Arial Rounded MT Bold" panose="020F0704030504030204" pitchFamily="34" charset="0"/>
                <a:sym typeface="Wingdings" panose="05000000000000000000" pitchFamily="2" charset="2"/>
              </a:rPr>
              <a:t> </a:t>
            </a:r>
            <a:r>
              <a:rPr lang="id-ID" sz="1600" dirty="0">
                <a:latin typeface="Arial Rounded MT Bold" panose="020F0704030504030204" pitchFamily="34" charset="0"/>
              </a:rPr>
              <a:t>Kuitansi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atau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id-ID" sz="1600" dirty="0">
                <a:latin typeface="Arial Rounded MT Bold" panose="020F0704030504030204" pitchFamily="34" charset="0"/>
              </a:rPr>
              <a:t>Daftar penerima upah/honor atau bukti transfer;</a:t>
            </a:r>
            <a:endParaRPr lang="en-US" sz="1600" dirty="0">
              <a:latin typeface="Arial Rounded MT Bold" panose="020F0704030504030204" pitchFamily="34" charset="0"/>
            </a:endParaRPr>
          </a:p>
          <a:p>
            <a:pPr marL="266700" indent="-266700">
              <a:spcBef>
                <a:spcPts val="600"/>
              </a:spcBef>
              <a:buNone/>
            </a:pPr>
            <a:r>
              <a:rPr lang="id-ID" sz="1600" dirty="0" smtClean="0">
                <a:latin typeface="Arial Rounded MT Bold" panose="020F0704030504030204" pitchFamily="34" charset="0"/>
              </a:rPr>
              <a:t>3</a:t>
            </a:r>
            <a:r>
              <a:rPr lang="en-US" sz="1600" dirty="0" smtClean="0">
                <a:latin typeface="Arial Rounded MT Bold" panose="020F0704030504030204" pitchFamily="34" charset="0"/>
              </a:rPr>
              <a:t>.</a:t>
            </a:r>
            <a:r>
              <a:rPr lang="en-US" sz="1600" dirty="0">
                <a:latin typeface="Arial Rounded MT Bold" panose="020F0704030504030204" pitchFamily="34" charset="0"/>
              </a:rPr>
              <a:t>	SS</a:t>
            </a:r>
            <a:r>
              <a:rPr lang="id-ID" sz="1600" dirty="0">
                <a:latin typeface="Arial Rounded MT Bold" panose="020F0704030504030204" pitchFamily="34" charset="0"/>
              </a:rPr>
              <a:t>e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Pajak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PPh</a:t>
            </a:r>
            <a:r>
              <a:rPr lang="en-US" sz="1600" dirty="0">
                <a:latin typeface="Arial Rounded MT Bold" panose="020F0704030504030204" pitchFamily="34" charset="0"/>
              </a:rPr>
              <a:t> 21</a:t>
            </a:r>
            <a:r>
              <a:rPr lang="id-ID" sz="1600" dirty="0">
                <a:latin typeface="Arial Rounded MT Bold" panose="020F0704030504030204" pitchFamily="34" charset="0"/>
              </a:rPr>
              <a:t> (PP 80 tahun 2010)</a:t>
            </a:r>
            <a:endParaRPr lang="id-ID" sz="16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09024977"/>
              </p:ext>
            </p:extLst>
          </p:nvPr>
        </p:nvGraphicFramePr>
        <p:xfrm>
          <a:off x="2277653" y="4322409"/>
          <a:ext cx="8233508" cy="20457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9534617" y="4983254"/>
            <a:ext cx="2024109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d-ID" sz="1600" dirty="0" smtClean="0">
                <a:latin typeface="Arial Rounded MT Bold" panose="020F0704030504030204" pitchFamily="34" charset="0"/>
              </a:rPr>
              <a:t>Tanpa NPWP :</a:t>
            </a:r>
            <a:endParaRPr lang="en-US" sz="1600" dirty="0">
              <a:latin typeface="Arial Rounded MT Bold" panose="020F0704030504030204" pitchFamily="34" charset="0"/>
            </a:endParaRPr>
          </a:p>
          <a:p>
            <a:pPr marL="285750" indent="-285750" defTabSz="536575">
              <a:buFont typeface="Wingdings" panose="05000000000000000000" pitchFamily="2" charset="2"/>
              <a:buChar char="ü"/>
              <a:tabLst>
                <a:tab pos="985838" algn="l"/>
                <a:tab pos="1163638" algn="l"/>
              </a:tabLst>
            </a:pPr>
            <a:r>
              <a:rPr lang="id-ID" sz="1600" dirty="0" smtClean="0">
                <a:latin typeface="Arial Rounded MT Bold" panose="020F0704030504030204" pitchFamily="34" charset="0"/>
              </a:rPr>
              <a:t>Gol IV	:	18%</a:t>
            </a:r>
            <a:endParaRPr lang="id-ID" sz="1600" dirty="0">
              <a:latin typeface="Arial Rounded MT Bold" panose="020F0704030504030204" pitchFamily="34" charset="0"/>
            </a:endParaRPr>
          </a:p>
          <a:p>
            <a:pPr marL="285750" indent="-285750" defTabSz="536575">
              <a:buFont typeface="Wingdings" panose="05000000000000000000" pitchFamily="2" charset="2"/>
              <a:buChar char="ü"/>
              <a:tabLst>
                <a:tab pos="985838" algn="l"/>
                <a:tab pos="1163638" algn="l"/>
              </a:tabLst>
            </a:pPr>
            <a:r>
              <a:rPr lang="id-ID" sz="1600" dirty="0" smtClean="0">
                <a:latin typeface="Arial Rounded MT Bold" panose="020F0704030504030204" pitchFamily="34" charset="0"/>
              </a:rPr>
              <a:t>Gol III	:	  6%</a:t>
            </a:r>
            <a:endParaRPr lang="id-ID" sz="1600" dirty="0">
              <a:latin typeface="Arial Rounded MT Bold" panose="020F0704030504030204" pitchFamily="34" charset="0"/>
            </a:endParaRPr>
          </a:p>
          <a:p>
            <a:pPr marL="285750" indent="-285750" defTabSz="536575">
              <a:buFont typeface="Wingdings" panose="05000000000000000000" pitchFamily="2" charset="2"/>
              <a:buChar char="ü"/>
              <a:tabLst>
                <a:tab pos="985838" algn="l"/>
                <a:tab pos="1163638" algn="l"/>
              </a:tabLst>
            </a:pPr>
            <a:r>
              <a:rPr lang="en-US" sz="1600" dirty="0" smtClean="0">
                <a:latin typeface="Arial Rounded MT Bold" panose="020F0704030504030204" pitchFamily="34" charset="0"/>
              </a:rPr>
              <a:t>G</a:t>
            </a:r>
            <a:r>
              <a:rPr lang="id-ID" sz="1600" dirty="0" smtClean="0">
                <a:latin typeface="Arial Rounded MT Bold" panose="020F0704030504030204" pitchFamily="34" charset="0"/>
              </a:rPr>
              <a:t>ol I/II	:	  0%</a:t>
            </a:r>
            <a:endParaRPr lang="id-ID" sz="1600" dirty="0"/>
          </a:p>
        </p:txBody>
      </p:sp>
      <p:sp>
        <p:nvSpPr>
          <p:cNvPr id="9" name="Rectangle 8"/>
          <p:cNvSpPr/>
          <p:nvPr/>
        </p:nvSpPr>
        <p:spPr>
          <a:xfrm>
            <a:off x="1456727" y="4780244"/>
            <a:ext cx="22450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id-ID" sz="2400" b="1" dirty="0" smtClean="0"/>
              <a:t>Honorarium/</a:t>
            </a:r>
          </a:p>
          <a:p>
            <a:pPr>
              <a:buNone/>
            </a:pPr>
            <a:r>
              <a:rPr lang="id-ID" sz="2400" b="1" dirty="0" smtClean="0"/>
              <a:t>Belanja Pegawai</a:t>
            </a:r>
            <a:endParaRPr lang="id-ID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5040605" y="5980573"/>
            <a:ext cx="3022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/>
              <a:t>(PP </a:t>
            </a:r>
            <a:r>
              <a:rPr lang="en-US" b="1" dirty="0" err="1"/>
              <a:t>Nomor</a:t>
            </a:r>
            <a:r>
              <a:rPr lang="en-US" b="1" dirty="0"/>
              <a:t> : 80 </a:t>
            </a:r>
            <a:r>
              <a:rPr lang="en-US" b="1" dirty="0" err="1"/>
              <a:t>Tahun</a:t>
            </a:r>
            <a:r>
              <a:rPr lang="en-US" b="1" dirty="0"/>
              <a:t> 2010) </a:t>
            </a:r>
            <a:endParaRPr lang="id-ID" b="1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555571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42923710"/>
              </p:ext>
            </p:extLst>
          </p:nvPr>
        </p:nvGraphicFramePr>
        <p:xfrm>
          <a:off x="729736" y="2503503"/>
          <a:ext cx="7662415" cy="36984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8504807" y="2542679"/>
            <a:ext cx="3036163" cy="35394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d-ID" sz="1400" b="1" dirty="0" smtClean="0"/>
              <a:t>PPN</a:t>
            </a:r>
            <a:r>
              <a:rPr lang="id-ID" sz="1400" dirty="0" smtClean="0"/>
              <a:t> :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1524000" algn="l"/>
                <a:tab pos="3403600" algn="l"/>
                <a:tab pos="3675063" algn="l"/>
              </a:tabLst>
            </a:pPr>
            <a:r>
              <a:rPr lang="id-ID" sz="1400" dirty="0" smtClean="0"/>
              <a:t>Setoran : 	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Kode Akun pajak	:	411211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Kode Jenis Pajak 	:	900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NPWP Rekanan 	:  	Penyedia</a:t>
            </a:r>
          </a:p>
          <a:p>
            <a:pPr>
              <a:tabLst>
                <a:tab pos="271463" algn="l"/>
                <a:tab pos="3403600" algn="l"/>
                <a:tab pos="3675063" algn="l"/>
              </a:tabLst>
            </a:pPr>
            <a:endParaRPr lang="id-ID" sz="1400" dirty="0" smtClean="0"/>
          </a:p>
          <a:p>
            <a:r>
              <a:rPr lang="id-ID" sz="1400" b="1" dirty="0" smtClean="0"/>
              <a:t>PPh 22 </a:t>
            </a:r>
            <a:r>
              <a:rPr lang="id-ID" sz="1400" dirty="0" smtClean="0"/>
              <a:t>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400" dirty="0" smtClean="0"/>
              <a:t>Apabila </a:t>
            </a:r>
            <a:r>
              <a:rPr lang="id-ID" sz="1400" dirty="0"/>
              <a:t>rekanan/toko belum mempunyai NPWP, maka PPh Pasal 22 yang harus dipungut adalah 100% lebih tinggi, </a:t>
            </a:r>
            <a:r>
              <a:rPr lang="id-ID" sz="1400" dirty="0" smtClean="0"/>
              <a:t>yaitu: 200</a:t>
            </a:r>
            <a:r>
              <a:rPr lang="id-ID" sz="1400" dirty="0"/>
              <a:t>% x Rp 1.5% x </a:t>
            </a:r>
            <a:r>
              <a:rPr lang="id-ID" sz="1400" dirty="0" smtClean="0"/>
              <a:t>nilai dpp atau nilai dpp x 3%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400" dirty="0" smtClean="0"/>
              <a:t>Setoran </a:t>
            </a:r>
            <a:r>
              <a:rPr lang="id-ID" sz="1400" dirty="0"/>
              <a:t>: </a:t>
            </a:r>
            <a:r>
              <a:rPr lang="id-ID" sz="1400" dirty="0" smtClean="0"/>
              <a:t>	</a:t>
            </a:r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Kode </a:t>
            </a:r>
            <a:r>
              <a:rPr lang="id-ID" sz="1400" dirty="0"/>
              <a:t>Akun Pajak </a:t>
            </a:r>
            <a:r>
              <a:rPr lang="id-ID" sz="1400" dirty="0" smtClean="0"/>
              <a:t>	:	411122</a:t>
            </a:r>
            <a:endParaRPr lang="id-ID" sz="1400" dirty="0"/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Kode </a:t>
            </a:r>
            <a:r>
              <a:rPr lang="id-ID" sz="1400" dirty="0"/>
              <a:t>Jenis Pajak </a:t>
            </a:r>
            <a:r>
              <a:rPr lang="id-ID" sz="1400" dirty="0" smtClean="0"/>
              <a:t>	:	900</a:t>
            </a:r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NPWP 	:	Penyedia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4326" y="1195082"/>
            <a:ext cx="6116714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BARANG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007006" y="1051050"/>
            <a:ext cx="6604985" cy="12016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>
            <a:normAutofit fontScale="775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Tarif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Bea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Meterai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16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(UU No 13 </a:t>
            </a:r>
            <a:r>
              <a:rPr kumimoji="0" lang="en-US" sz="1600" b="1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Tahun</a:t>
            </a:r>
            <a:r>
              <a:rPr kumimoji="0" lang="en-US" sz="16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1985 Ps 2 </a:t>
            </a:r>
            <a:r>
              <a:rPr kumimoji="0" lang="en-US" sz="1600" b="1" i="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jo</a:t>
            </a:r>
            <a:r>
              <a:rPr lang="en-US" sz="1600" b="1" dirty="0" smtClean="0"/>
              <a:t>. PP No.24 </a:t>
            </a:r>
            <a:r>
              <a:rPr lang="en-US" sz="1600" b="1" dirty="0" err="1" smtClean="0"/>
              <a:t>Tahun</a:t>
            </a:r>
            <a:r>
              <a:rPr lang="en-US" sz="1600" b="1" dirty="0" smtClean="0"/>
              <a:t> 2000)</a:t>
            </a:r>
            <a:r>
              <a:rPr kumimoji="0" lang="en-US" sz="16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 </a:t>
            </a:r>
          </a:p>
          <a:p>
            <a:pPr marL="177800" marR="0" lvl="0" indent="-177800" defTabSz="914400" rtl="0" eaLnBrk="1" fontAlgn="auto" latinLnBrk="0" hangingPunct="1">
              <a:lnSpc>
                <a:spcPct val="100000"/>
              </a:lnSpc>
              <a:buClr>
                <a:schemeClr val="accent3"/>
              </a:buClr>
              <a:buSzPct val="95000"/>
              <a:tabLst/>
              <a:defRPr/>
            </a:pPr>
            <a:r>
              <a:rPr lang="en-US" sz="1600" dirty="0" smtClean="0"/>
              <a:t>a.	</a:t>
            </a:r>
            <a:r>
              <a:rPr lang="en-US" sz="1600" dirty="0" err="1" smtClean="0"/>
              <a:t>Mempunyai</a:t>
            </a:r>
            <a:r>
              <a:rPr lang="en-US" sz="1600" dirty="0" smtClean="0"/>
              <a:t> </a:t>
            </a:r>
            <a:r>
              <a:rPr lang="en-US" sz="1600" dirty="0" err="1" smtClean="0"/>
              <a:t>harga</a:t>
            </a:r>
            <a:r>
              <a:rPr lang="en-US" sz="1600" dirty="0" smtClean="0"/>
              <a:t> nominal </a:t>
            </a:r>
            <a:r>
              <a:rPr lang="id-ID" sz="1600" dirty="0" smtClean="0"/>
              <a:t>s/d</a:t>
            </a:r>
            <a:r>
              <a:rPr lang="en-US" sz="1600" dirty="0" smtClean="0"/>
              <a:t> </a:t>
            </a:r>
            <a:r>
              <a:rPr lang="en-US" sz="1600" dirty="0" err="1" smtClean="0"/>
              <a:t>Rp</a:t>
            </a:r>
            <a:r>
              <a:rPr lang="en-US" sz="1600" dirty="0" smtClean="0"/>
              <a:t>. 250.000,- </a:t>
            </a:r>
            <a:r>
              <a:rPr lang="en-US" sz="1600" dirty="0" err="1" smtClean="0"/>
              <a:t>tidak</a:t>
            </a:r>
            <a:r>
              <a:rPr lang="en-US" sz="1600" dirty="0" smtClean="0"/>
              <a:t> </a:t>
            </a:r>
            <a:r>
              <a:rPr lang="en-US" sz="1600" dirty="0" err="1" smtClean="0"/>
              <a:t>dikenakan</a:t>
            </a:r>
            <a:r>
              <a:rPr lang="en-US" sz="1600" dirty="0" smtClean="0"/>
              <a:t> Bea </a:t>
            </a:r>
            <a:r>
              <a:rPr lang="en-US" sz="1600" dirty="0" err="1" smtClean="0"/>
              <a:t>Meterai</a:t>
            </a:r>
            <a:endParaRPr lang="en-US" sz="1600" dirty="0" smtClean="0"/>
          </a:p>
          <a:p>
            <a:pPr marL="177800" marR="0" lvl="0" indent="-177800" defTabSz="914400" rtl="0" eaLnBrk="1" fontAlgn="auto" latinLnBrk="0" hangingPunct="1">
              <a:lnSpc>
                <a:spcPct val="100000"/>
              </a:lnSpc>
              <a:buClr>
                <a:schemeClr val="accent3"/>
              </a:buClr>
              <a:buSzPct val="95000"/>
              <a:tabLst/>
              <a:defRPr/>
            </a:pPr>
            <a:r>
              <a:rPr lang="en-US" sz="1600" dirty="0" smtClean="0"/>
              <a:t>b.	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Yang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mempunyai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harga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nominal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lebih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dari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Rp</a:t>
            </a: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 250.000,- s/d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Rp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 1.000.000,-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dikenakan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Bea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Meterai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dengan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tarif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sebesar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Rp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. 3.000</a:t>
            </a:r>
          </a:p>
          <a:p>
            <a:pPr marL="177800" marR="0" lvl="0" indent="-177800" defTabSz="914400" rtl="0" eaLnBrk="1" fontAlgn="auto" latinLnBrk="0" hangingPunct="1">
              <a:lnSpc>
                <a:spcPct val="100000"/>
              </a:lnSpc>
              <a:buClr>
                <a:schemeClr val="accent3"/>
              </a:buClr>
              <a:buSzPct val="95000"/>
              <a:tabLst/>
              <a:defRPr/>
            </a:pPr>
            <a:r>
              <a:rPr lang="en-US" sz="1600" dirty="0" smtClean="0"/>
              <a:t>c.	Yang </a:t>
            </a:r>
            <a:r>
              <a:rPr lang="en-US" sz="1600" dirty="0" err="1" smtClean="0"/>
              <a:t>mempunyai</a:t>
            </a:r>
            <a:r>
              <a:rPr lang="en-US" sz="1600" dirty="0" smtClean="0"/>
              <a:t> </a:t>
            </a:r>
            <a:r>
              <a:rPr lang="en-US" sz="1600" dirty="0" err="1" smtClean="0"/>
              <a:t>harga</a:t>
            </a:r>
            <a:r>
              <a:rPr lang="en-US" sz="1600" dirty="0" smtClean="0"/>
              <a:t> nominal </a:t>
            </a:r>
            <a:r>
              <a:rPr lang="en-US" sz="1600" dirty="0" err="1" smtClean="0"/>
              <a:t>lebih</a:t>
            </a:r>
            <a:r>
              <a:rPr lang="en-US" sz="1600" dirty="0" smtClean="0"/>
              <a:t> </a:t>
            </a:r>
            <a:r>
              <a:rPr lang="en-US" sz="1600" dirty="0" err="1" smtClean="0"/>
              <a:t>dari</a:t>
            </a:r>
            <a:r>
              <a:rPr lang="en-US" sz="1600" dirty="0" smtClean="0"/>
              <a:t> </a:t>
            </a:r>
            <a:r>
              <a:rPr lang="en-US" sz="1600" dirty="0" err="1" smtClean="0"/>
              <a:t>Rp</a:t>
            </a:r>
            <a:r>
              <a:rPr lang="en-US" sz="1600" dirty="0" smtClean="0"/>
              <a:t>. 1.000.000,- </a:t>
            </a:r>
            <a:r>
              <a:rPr lang="en-US" sz="1600" dirty="0" err="1" smtClean="0"/>
              <a:t>dikenakan</a:t>
            </a:r>
            <a:r>
              <a:rPr lang="en-US" sz="1600" dirty="0" smtClean="0"/>
              <a:t> Bea </a:t>
            </a:r>
            <a:r>
              <a:rPr lang="en-US" sz="1600" dirty="0" err="1" smtClean="0"/>
              <a:t>Meterai</a:t>
            </a:r>
            <a:r>
              <a:rPr lang="en-US" sz="1600" dirty="0" smtClean="0"/>
              <a:t> </a:t>
            </a:r>
            <a:r>
              <a:rPr lang="en-US" sz="1600" dirty="0" err="1" smtClean="0"/>
              <a:t>dengan</a:t>
            </a:r>
            <a:r>
              <a:rPr lang="en-US" sz="1600" dirty="0" smtClean="0"/>
              <a:t> </a:t>
            </a:r>
            <a:r>
              <a:rPr lang="en-US" sz="1600" dirty="0" err="1" smtClean="0"/>
              <a:t>tarif</a:t>
            </a:r>
            <a:r>
              <a:rPr lang="en-US" sz="1600" dirty="0" smtClean="0"/>
              <a:t> </a:t>
            </a:r>
            <a:r>
              <a:rPr lang="en-US" sz="1600" dirty="0" err="1" smtClean="0"/>
              <a:t>sebesar</a:t>
            </a:r>
            <a:r>
              <a:rPr lang="en-US" sz="1600" dirty="0" smtClean="0"/>
              <a:t> </a:t>
            </a:r>
            <a:r>
              <a:rPr lang="en-US" sz="1600" dirty="0" err="1" smtClean="0"/>
              <a:t>Rp</a:t>
            </a:r>
            <a:r>
              <a:rPr lang="en-US" sz="1600" dirty="0" smtClean="0"/>
              <a:t>. 6.000,-</a:t>
            </a:r>
            <a:endParaRPr kumimoji="0" lang="en-US" sz="1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7" name="Heptagon 6"/>
          <p:cNvSpPr/>
          <p:nvPr/>
        </p:nvSpPr>
        <p:spPr>
          <a:xfrm>
            <a:off x="1757778" y="3755255"/>
            <a:ext cx="710214" cy="363984"/>
          </a:xfrm>
          <a:prstGeom prst="hep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>
                <a:latin typeface="Arial Rounded MT Bold" panose="020F0704030504030204" pitchFamily="34" charset="0"/>
              </a:rPr>
              <a:t>1</a:t>
            </a:r>
            <a:endParaRPr lang="id-ID" sz="2400" dirty="0">
              <a:latin typeface="Arial Rounded MT Bold" panose="020F0704030504030204" pitchFamily="34" charset="0"/>
            </a:endParaRPr>
          </a:p>
        </p:txBody>
      </p:sp>
      <p:sp>
        <p:nvSpPr>
          <p:cNvPr id="8" name="Heptagon 7"/>
          <p:cNvSpPr/>
          <p:nvPr/>
        </p:nvSpPr>
        <p:spPr>
          <a:xfrm>
            <a:off x="1757778" y="5718125"/>
            <a:ext cx="710214" cy="363984"/>
          </a:xfrm>
          <a:prstGeom prst="hep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>
                <a:latin typeface="Arial Rounded MT Bold" panose="020F0704030504030204" pitchFamily="34" charset="0"/>
              </a:rPr>
              <a:t>2</a:t>
            </a:r>
            <a:endParaRPr lang="id-ID" sz="24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2783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95235607"/>
              </p:ext>
            </p:extLst>
          </p:nvPr>
        </p:nvGraphicFramePr>
        <p:xfrm>
          <a:off x="729736" y="2317070"/>
          <a:ext cx="7662415" cy="367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8558072" y="2356248"/>
            <a:ext cx="3036163" cy="35394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d-ID" sz="1400" b="1" dirty="0" smtClean="0"/>
              <a:t>PPN</a:t>
            </a:r>
            <a:r>
              <a:rPr lang="id-ID" sz="1400" dirty="0" smtClean="0"/>
              <a:t> :</a:t>
            </a:r>
          </a:p>
          <a:p>
            <a:pPr marL="285750" indent="-285750">
              <a:buFont typeface="Wingdings" panose="05000000000000000000" pitchFamily="2" charset="2"/>
              <a:buChar char="ü"/>
              <a:tabLst>
                <a:tab pos="1524000" algn="l"/>
                <a:tab pos="3403600" algn="l"/>
                <a:tab pos="3675063" algn="l"/>
              </a:tabLst>
            </a:pPr>
            <a:r>
              <a:rPr lang="id-ID" sz="1400" dirty="0" smtClean="0"/>
              <a:t>Setoran : 	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Kode Akun pajak	:	411211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Kode Jenis Pajak 	:	900</a:t>
            </a:r>
          </a:p>
          <a:p>
            <a:pPr>
              <a:tabLst>
                <a:tab pos="271463" algn="l"/>
                <a:tab pos="1879600" algn="l"/>
                <a:tab pos="2065338" algn="l"/>
                <a:tab pos="3403600" algn="l"/>
                <a:tab pos="3675063" algn="l"/>
              </a:tabLst>
            </a:pPr>
            <a:r>
              <a:rPr lang="id-ID" sz="1400" dirty="0"/>
              <a:t>	</a:t>
            </a:r>
            <a:r>
              <a:rPr lang="id-ID" sz="1400" dirty="0" smtClean="0"/>
              <a:t>- NPWP Rekanan 	:  	Penyedia</a:t>
            </a:r>
          </a:p>
          <a:p>
            <a:pPr>
              <a:tabLst>
                <a:tab pos="271463" algn="l"/>
                <a:tab pos="3403600" algn="l"/>
                <a:tab pos="3675063" algn="l"/>
              </a:tabLst>
            </a:pPr>
            <a:endParaRPr lang="id-ID" sz="1400" dirty="0" smtClean="0"/>
          </a:p>
          <a:p>
            <a:r>
              <a:rPr lang="id-ID" sz="1400" b="1" dirty="0" smtClean="0"/>
              <a:t>PPh 22 </a:t>
            </a:r>
            <a:r>
              <a:rPr lang="id-ID" sz="1400" dirty="0" smtClean="0"/>
              <a:t>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400" dirty="0" smtClean="0"/>
              <a:t>Apabila </a:t>
            </a:r>
            <a:r>
              <a:rPr lang="id-ID" sz="1400" dirty="0"/>
              <a:t>rekanan/toko belum mempunyai NPWP, maka PPh Pasal 22 yang harus dipungut adalah 100% lebih tinggi, </a:t>
            </a:r>
            <a:r>
              <a:rPr lang="id-ID" sz="1400" dirty="0" smtClean="0"/>
              <a:t>yaitu: 200</a:t>
            </a:r>
            <a:r>
              <a:rPr lang="id-ID" sz="1400" dirty="0"/>
              <a:t>% x Rp 1.5% x </a:t>
            </a:r>
            <a:r>
              <a:rPr lang="id-ID" sz="1400" dirty="0" smtClean="0"/>
              <a:t>nilai dpp atau nilai dpp x 3%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d-ID" sz="1400" dirty="0" smtClean="0"/>
              <a:t>Setoran </a:t>
            </a:r>
            <a:r>
              <a:rPr lang="id-ID" sz="1400" dirty="0"/>
              <a:t>: </a:t>
            </a:r>
            <a:r>
              <a:rPr lang="id-ID" sz="1400" dirty="0" smtClean="0"/>
              <a:t>	</a:t>
            </a:r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Kode </a:t>
            </a:r>
            <a:r>
              <a:rPr lang="id-ID" sz="1400" dirty="0"/>
              <a:t>Akun Pajak </a:t>
            </a:r>
            <a:r>
              <a:rPr lang="id-ID" sz="1400" dirty="0" smtClean="0"/>
              <a:t>	:	411122</a:t>
            </a:r>
            <a:endParaRPr lang="id-ID" sz="1400" dirty="0"/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Kode </a:t>
            </a:r>
            <a:r>
              <a:rPr lang="id-ID" sz="1400" dirty="0"/>
              <a:t>Jenis Pajak </a:t>
            </a:r>
            <a:r>
              <a:rPr lang="id-ID" sz="1400" dirty="0" smtClean="0"/>
              <a:t>	:	900</a:t>
            </a:r>
          </a:p>
          <a:p>
            <a:pPr>
              <a:tabLst>
                <a:tab pos="271463" algn="l"/>
                <a:tab pos="1879600" algn="l"/>
                <a:tab pos="2065338" algn="l"/>
              </a:tabLst>
            </a:pPr>
            <a:r>
              <a:rPr lang="id-ID" sz="1400" dirty="0" smtClean="0"/>
              <a:t>	- NPWP 	:	Penyedia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14326" y="1195082"/>
            <a:ext cx="6116714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BARANG</a:t>
            </a:r>
          </a:p>
        </p:txBody>
      </p:sp>
      <p:sp>
        <p:nvSpPr>
          <p:cNvPr id="8" name="Heptagon 7"/>
          <p:cNvSpPr/>
          <p:nvPr/>
        </p:nvSpPr>
        <p:spPr>
          <a:xfrm>
            <a:off x="1740023" y="3666479"/>
            <a:ext cx="710214" cy="363984"/>
          </a:xfrm>
          <a:prstGeom prst="hep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>
                <a:latin typeface="Arial Rounded MT Bold" panose="020F0704030504030204" pitchFamily="34" charset="0"/>
              </a:rPr>
              <a:t>3</a:t>
            </a:r>
            <a:endParaRPr lang="id-ID" sz="2400" dirty="0">
              <a:latin typeface="Arial Rounded MT Bold" panose="020F0704030504030204" pitchFamily="34" charset="0"/>
            </a:endParaRPr>
          </a:p>
        </p:txBody>
      </p:sp>
      <p:sp>
        <p:nvSpPr>
          <p:cNvPr id="9" name="Heptagon 8"/>
          <p:cNvSpPr/>
          <p:nvPr/>
        </p:nvSpPr>
        <p:spPr>
          <a:xfrm>
            <a:off x="1740023" y="5531694"/>
            <a:ext cx="710214" cy="363984"/>
          </a:xfrm>
          <a:prstGeom prst="hept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400" dirty="0" smtClean="0">
                <a:latin typeface="Arial Rounded MT Bold" panose="020F0704030504030204" pitchFamily="34" charset="0"/>
              </a:rPr>
              <a:t>4</a:t>
            </a:r>
            <a:endParaRPr lang="id-ID" sz="2400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7950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482169" y="1030158"/>
            <a:ext cx="6158143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r">
              <a:defRPr/>
            </a:pPr>
            <a:r>
              <a:rPr lang="id-ID" sz="32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BELANJA PERJALANAN - DN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82169" y="1727791"/>
            <a:ext cx="6158143" cy="381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PMK : 113/PMK.05/2012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Perjalanan</a:t>
            </a:r>
            <a:r>
              <a:rPr lang="en-US" dirty="0" smtClean="0"/>
              <a:t> </a:t>
            </a:r>
            <a:r>
              <a:rPr lang="en-US" dirty="0" err="1" smtClean="0"/>
              <a:t>Dinas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732520" y="2857572"/>
            <a:ext cx="2907792" cy="270843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pPr marL="323850" indent="-323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>
                <a:latin typeface="Arial Rounded MT Bold" panose="020F0704030504030204" pitchFamily="34" charset="0"/>
              </a:rPr>
              <a:t>1</a:t>
            </a:r>
            <a:r>
              <a:rPr lang="en-US" sz="1600" dirty="0">
                <a:latin typeface="Arial Rounded MT Bold" panose="020F0704030504030204" pitchFamily="34" charset="0"/>
              </a:rPr>
              <a:t>.	</a:t>
            </a:r>
            <a:r>
              <a:rPr lang="en-US" sz="1600" dirty="0" err="1">
                <a:latin typeface="Arial Rounded MT Bold" panose="020F0704030504030204" pitchFamily="34" charset="0"/>
              </a:rPr>
              <a:t>Surat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Tugas</a:t>
            </a:r>
            <a:r>
              <a:rPr lang="en-US" sz="1600" dirty="0">
                <a:latin typeface="Arial Rounded MT Bold" panose="020F0704030504030204" pitchFamily="34" charset="0"/>
              </a:rPr>
              <a:t>;</a:t>
            </a:r>
            <a:endParaRPr lang="en-US" sz="1600" b="1" dirty="0">
              <a:latin typeface="Arial Rounded MT Bold" panose="020F0704030504030204" pitchFamily="34" charset="0"/>
            </a:endParaRPr>
          </a:p>
          <a:p>
            <a:pPr marL="323850" indent="-323850">
              <a:buNone/>
            </a:pPr>
            <a:r>
              <a:rPr lang="en-US" sz="1600" dirty="0">
                <a:latin typeface="Arial Rounded MT Bold" panose="020F0704030504030204" pitchFamily="34" charset="0"/>
              </a:rPr>
              <a:t>	</a:t>
            </a:r>
            <a:r>
              <a:rPr lang="id-ID" sz="1600" dirty="0" smtClean="0">
                <a:latin typeface="Arial Rounded MT Bold" panose="020F0704030504030204" pitchFamily="34" charset="0"/>
              </a:rPr>
              <a:t>S</a:t>
            </a:r>
            <a:r>
              <a:rPr lang="en-US" sz="1600" dirty="0" err="1" smtClean="0">
                <a:latin typeface="Arial Rounded MT Bold" panose="020F0704030504030204" pitchFamily="34" charset="0"/>
              </a:rPr>
              <a:t>edikitnya</a:t>
            </a:r>
            <a:r>
              <a:rPr lang="en-US" sz="1600" dirty="0" smtClean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mencantumkan</a:t>
            </a:r>
            <a:r>
              <a:rPr lang="en-US" sz="1600" dirty="0">
                <a:latin typeface="Arial Rounded MT Bold" panose="020F0704030504030204" pitchFamily="34" charset="0"/>
              </a:rPr>
              <a:t> :</a:t>
            </a:r>
          </a:p>
          <a:p>
            <a:pPr marL="323850" indent="-323850">
              <a:buNone/>
              <a:tabLst>
                <a:tab pos="541338" algn="l"/>
              </a:tabLst>
            </a:pPr>
            <a:r>
              <a:rPr lang="en-US" sz="1600" dirty="0">
                <a:latin typeface="Arial Rounded MT Bold" panose="020F0704030504030204" pitchFamily="34" charset="0"/>
              </a:rPr>
              <a:t>	-	</a:t>
            </a:r>
            <a:r>
              <a:rPr lang="en-US" sz="1600" dirty="0" err="1">
                <a:latin typeface="Arial Rounded MT Bold" panose="020F0704030504030204" pitchFamily="34" charset="0"/>
              </a:rPr>
              <a:t>Pemberi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 smtClean="0">
                <a:latin typeface="Arial Rounded MT Bold" panose="020F0704030504030204" pitchFamily="34" charset="0"/>
              </a:rPr>
              <a:t>Tugas</a:t>
            </a:r>
            <a:endParaRPr lang="en-US" sz="1600" dirty="0">
              <a:latin typeface="Arial Rounded MT Bold" panose="020F0704030504030204" pitchFamily="34" charset="0"/>
            </a:endParaRPr>
          </a:p>
          <a:p>
            <a:pPr marL="323850" indent="-323850">
              <a:buNone/>
              <a:tabLst>
                <a:tab pos="541338" algn="l"/>
              </a:tabLst>
            </a:pPr>
            <a:r>
              <a:rPr lang="en-US" sz="1600" dirty="0">
                <a:latin typeface="Arial Rounded MT Bold" panose="020F0704030504030204" pitchFamily="34" charset="0"/>
              </a:rPr>
              <a:t>	-	</a:t>
            </a:r>
            <a:r>
              <a:rPr lang="en-US" sz="1600" dirty="0" err="1">
                <a:latin typeface="Arial Rounded MT Bold" panose="020F0704030504030204" pitchFamily="34" charset="0"/>
              </a:rPr>
              <a:t>Pelaksana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Tugas</a:t>
            </a:r>
            <a:endParaRPr lang="en-US" sz="1600" dirty="0">
              <a:latin typeface="Arial Rounded MT Bold" panose="020F0704030504030204" pitchFamily="34" charset="0"/>
            </a:endParaRPr>
          </a:p>
          <a:p>
            <a:pPr marL="323850" indent="-323850">
              <a:buNone/>
              <a:tabLst>
                <a:tab pos="541338" algn="l"/>
              </a:tabLst>
            </a:pPr>
            <a:r>
              <a:rPr lang="en-US" sz="1600" dirty="0">
                <a:latin typeface="Arial Rounded MT Bold" panose="020F0704030504030204" pitchFamily="34" charset="0"/>
              </a:rPr>
              <a:t>	-	</a:t>
            </a:r>
            <a:r>
              <a:rPr lang="en-US" sz="1600" dirty="0" err="1">
                <a:latin typeface="Arial Rounded MT Bold" panose="020F0704030504030204" pitchFamily="34" charset="0"/>
              </a:rPr>
              <a:t>Waktu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 smtClean="0">
                <a:latin typeface="Arial Rounded MT Bold" panose="020F0704030504030204" pitchFamily="34" charset="0"/>
              </a:rPr>
              <a:t>Pelaksanaan</a:t>
            </a:r>
            <a:r>
              <a:rPr lang="en-US" sz="1600" dirty="0" smtClean="0">
                <a:latin typeface="Arial Rounded MT Bold" panose="020F0704030504030204" pitchFamily="34" charset="0"/>
              </a:rPr>
              <a:t>; </a:t>
            </a:r>
            <a:endParaRPr lang="en-US" sz="1600" dirty="0">
              <a:latin typeface="Arial Rounded MT Bold" panose="020F0704030504030204" pitchFamily="34" charset="0"/>
            </a:endParaRPr>
          </a:p>
          <a:p>
            <a:pPr marL="323850" indent="-323850">
              <a:buNone/>
              <a:tabLst>
                <a:tab pos="541338" algn="l"/>
              </a:tabLst>
            </a:pPr>
            <a:r>
              <a:rPr lang="en-US" sz="1600" dirty="0">
                <a:latin typeface="Arial Rounded MT Bold" panose="020F0704030504030204" pitchFamily="34" charset="0"/>
              </a:rPr>
              <a:t>	-	</a:t>
            </a:r>
            <a:r>
              <a:rPr lang="en-US" sz="1600" dirty="0" err="1">
                <a:latin typeface="Arial Rounded MT Bold" panose="020F0704030504030204" pitchFamily="34" charset="0"/>
              </a:rPr>
              <a:t>Tempat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 smtClean="0">
                <a:latin typeface="Arial Rounded MT Bold" panose="020F0704030504030204" pitchFamily="34" charset="0"/>
              </a:rPr>
              <a:t>Pelaksanaan</a:t>
            </a:r>
            <a:endParaRPr lang="id-ID" sz="1600" dirty="0" smtClean="0">
              <a:latin typeface="Arial Rounded MT Bold" panose="020F0704030504030204" pitchFamily="34" charset="0"/>
            </a:endParaRPr>
          </a:p>
          <a:p>
            <a:pPr marL="323850" indent="-323850">
              <a:buNone/>
              <a:tabLst>
                <a:tab pos="541338" algn="l"/>
              </a:tabLst>
            </a:pPr>
            <a:endParaRPr lang="en-US" sz="1600" dirty="0">
              <a:latin typeface="Arial Rounded MT Bold" panose="020F0704030504030204" pitchFamily="34" charset="0"/>
            </a:endParaRPr>
          </a:p>
          <a:p>
            <a:pPr marL="323850" indent="-32385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>
                <a:latin typeface="Arial Rounded MT Bold" panose="020F0704030504030204" pitchFamily="34" charset="0"/>
              </a:rPr>
              <a:t>2.	 </a:t>
            </a:r>
            <a:r>
              <a:rPr lang="en-US" sz="1600" dirty="0" err="1">
                <a:latin typeface="Arial Rounded MT Bold" panose="020F0704030504030204" pitchFamily="34" charset="0"/>
              </a:rPr>
              <a:t>Surat</a:t>
            </a:r>
            <a:r>
              <a:rPr lang="en-US" sz="1600" dirty="0">
                <a:latin typeface="Arial Rounded MT Bold" panose="020F0704030504030204" pitchFamily="34" charset="0"/>
              </a:rPr>
              <a:t> </a:t>
            </a:r>
            <a:r>
              <a:rPr lang="en-US" sz="1600" dirty="0" err="1" smtClean="0">
                <a:latin typeface="Arial Rounded MT Bold" panose="020F0704030504030204" pitchFamily="34" charset="0"/>
              </a:rPr>
              <a:t>Perjalanan</a:t>
            </a:r>
            <a:r>
              <a:rPr lang="en-US" sz="1600" dirty="0" smtClean="0"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latin typeface="Arial Rounded MT Bold" panose="020F0704030504030204" pitchFamily="34" charset="0"/>
              </a:rPr>
              <a:t>Dinas</a:t>
            </a:r>
            <a:r>
              <a:rPr lang="en-US" sz="1600" dirty="0">
                <a:latin typeface="Arial Rounded MT Bold" panose="020F0704030504030204" pitchFamily="34" charset="0"/>
              </a:rPr>
              <a:t> (SPD)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73161062"/>
              </p:ext>
            </p:extLst>
          </p:nvPr>
        </p:nvGraphicFramePr>
        <p:xfrm>
          <a:off x="-79899" y="2467992"/>
          <a:ext cx="6791595" cy="38440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Pentagon 10"/>
          <p:cNvSpPr/>
          <p:nvPr/>
        </p:nvSpPr>
        <p:spPr>
          <a:xfrm>
            <a:off x="6587230" y="2459114"/>
            <a:ext cx="2145289" cy="3804525"/>
          </a:xfrm>
          <a:prstGeom prst="homePlat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PERJALANAN DINAS  </a:t>
            </a:r>
            <a:endParaRPr lang="id-ID" sz="1600" dirty="0" smtClean="0">
              <a:solidFill>
                <a:schemeClr val="tx1"/>
              </a:solidFill>
              <a:latin typeface="Arial Rounded MT Bold" panose="020F070403050403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err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harus</a:t>
            </a:r>
            <a:r>
              <a:rPr lang="en-US" sz="16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Arial Rounded MT Bold" panose="020F0704030504030204" pitchFamily="34" charset="0"/>
              </a:rPr>
              <a:t>berdasarkan</a:t>
            </a:r>
            <a:r>
              <a:rPr lang="en-US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r>
              <a:rPr lang="id-ID" sz="1600" dirty="0">
                <a:solidFill>
                  <a:schemeClr val="tx1"/>
                </a:solidFill>
                <a:latin typeface="Arial Rounded MT Bold" panose="020F0704030504030204" pitchFamily="34" charset="0"/>
              </a:rPr>
              <a:t>: </a:t>
            </a:r>
            <a:endParaRPr lang="en-US" sz="16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9514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19103727"/>
              </p:ext>
            </p:extLst>
          </p:nvPr>
        </p:nvGraphicFramePr>
        <p:xfrm>
          <a:off x="850392" y="1442043"/>
          <a:ext cx="4837176" cy="5342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63692" y="1281260"/>
            <a:ext cx="6116714" cy="91362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4864" algn="l">
              <a:defRPr/>
            </a:pPr>
            <a:r>
              <a:rPr lang="id-ID" sz="2000" b="1" dirty="0" smtClean="0">
                <a:ln w="6350"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anose="020F0704030504030204" pitchFamily="34" charset="0"/>
              </a:rPr>
              <a:t>KOMPONEN BIAYA PERJALANAN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065490493"/>
              </p:ext>
            </p:extLst>
          </p:nvPr>
        </p:nvGraphicFramePr>
        <p:xfrm>
          <a:off x="5166802" y="1873189"/>
          <a:ext cx="8469297" cy="4327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Oval 9"/>
          <p:cNvSpPr/>
          <p:nvPr/>
        </p:nvSpPr>
        <p:spPr>
          <a:xfrm>
            <a:off x="10387584" y="5120640"/>
            <a:ext cx="841248" cy="82296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1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13688" y="3759869"/>
            <a:ext cx="460248" cy="426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1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38856" y="3269141"/>
            <a:ext cx="460248" cy="426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2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82312" y="3852672"/>
            <a:ext cx="460248" cy="426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3200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3</a:t>
            </a:r>
            <a:endParaRPr lang="id-ID" sz="3200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627065398"/>
              </p:ext>
            </p:extLst>
          </p:nvPr>
        </p:nvGraphicFramePr>
        <p:xfrm>
          <a:off x="380753" y="345770"/>
          <a:ext cx="11399915" cy="639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10711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4645</TotalTime>
  <Words>1482</Words>
  <Application>Microsoft Office PowerPoint</Application>
  <PresentationFormat>Custom</PresentationFormat>
  <Paragraphs>313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Organic</vt:lpstr>
      <vt:lpstr>Worksheet</vt:lpstr>
      <vt:lpstr>PENJELASAN  PERTANGGUNGJAWABAN  PELAKSANAAN ANGGARAN  KEGIATAN PENELITIAN  TAHUN 2017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Pajak atas pendapatan kerjasama</dc:title>
  <dc:creator>mela nurdialy</dc:creator>
  <cp:lastModifiedBy>Asus</cp:lastModifiedBy>
  <cp:revision>255</cp:revision>
  <cp:lastPrinted>2017-07-31T08:51:02Z</cp:lastPrinted>
  <dcterms:created xsi:type="dcterms:W3CDTF">2017-04-04T22:06:31Z</dcterms:created>
  <dcterms:modified xsi:type="dcterms:W3CDTF">2017-08-01T01:59:19Z</dcterms:modified>
</cp:coreProperties>
</file>