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jpg" ContentType="image/jpg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FFBE40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FFBE40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FFBE40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88468" y="225107"/>
            <a:ext cx="8767063" cy="11226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rgbClr val="FFBE40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36244" y="1522229"/>
            <a:ext cx="4335780" cy="19361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Relationship Id="rId3" Type="http://schemas.openxmlformats.org/officeDocument/2006/relationships/image" Target="../media/image52.pn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Relationship Id="rId3" Type="http://schemas.openxmlformats.org/officeDocument/2006/relationships/image" Target="../media/image54.png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5.png"/><Relationship Id="rId3" Type="http://schemas.openxmlformats.org/officeDocument/2006/relationships/image" Target="../media/image56.png"/><Relationship Id="rId4" Type="http://schemas.openxmlformats.org/officeDocument/2006/relationships/image" Target="../media/image57.png"/><Relationship Id="rId5" Type="http://schemas.openxmlformats.org/officeDocument/2006/relationships/image" Target="../media/image58.png"/><Relationship Id="rId6" Type="http://schemas.openxmlformats.org/officeDocument/2006/relationships/image" Target="../media/image59.png"/><Relationship Id="rId7" Type="http://schemas.openxmlformats.org/officeDocument/2006/relationships/image" Target="../media/image60.png"/><Relationship Id="rId8" Type="http://schemas.openxmlformats.org/officeDocument/2006/relationships/image" Target="../media/image61.png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png"/><Relationship Id="rId3" Type="http://schemas.openxmlformats.org/officeDocument/2006/relationships/image" Target="../media/image63.png"/><Relationship Id="rId4" Type="http://schemas.openxmlformats.org/officeDocument/2006/relationships/image" Target="../media/image64.png"/><Relationship Id="rId5" Type="http://schemas.openxmlformats.org/officeDocument/2006/relationships/image" Target="../media/image65.png"/><Relationship Id="rId6" Type="http://schemas.openxmlformats.org/officeDocument/2006/relationships/image" Target="../media/image66.png"/><Relationship Id="rId7" Type="http://schemas.openxmlformats.org/officeDocument/2006/relationships/image" Target="../media/image67.png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8.png"/><Relationship Id="rId3" Type="http://schemas.openxmlformats.org/officeDocument/2006/relationships/image" Target="../media/image69.png"/><Relationship Id="rId4" Type="http://schemas.openxmlformats.org/officeDocument/2006/relationships/image" Target="../media/image70.png"/><Relationship Id="rId5" Type="http://schemas.openxmlformats.org/officeDocument/2006/relationships/image" Target="../media/image71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10.png"/><Relationship Id="rId10" Type="http://schemas.openxmlformats.org/officeDocument/2006/relationships/image" Target="../media/image11.png"/><Relationship Id="rId11" Type="http://schemas.openxmlformats.org/officeDocument/2006/relationships/image" Target="../media/image12.png"/><Relationship Id="rId12" Type="http://schemas.openxmlformats.org/officeDocument/2006/relationships/image" Target="../media/image13.png"/><Relationship Id="rId13" Type="http://schemas.openxmlformats.org/officeDocument/2006/relationships/image" Target="../media/image14.png"/><Relationship Id="rId14" Type="http://schemas.openxmlformats.org/officeDocument/2006/relationships/image" Target="../media/image15.png"/><Relationship Id="rId15" Type="http://schemas.openxmlformats.org/officeDocument/2006/relationships/image" Target="../media/image16.png"/><Relationship Id="rId16" Type="http://schemas.openxmlformats.org/officeDocument/2006/relationships/image" Target="../media/image17.png"/><Relationship Id="rId17" Type="http://schemas.openxmlformats.org/officeDocument/2006/relationships/image" Target="../media/image18.png"/><Relationship Id="rId18" Type="http://schemas.openxmlformats.org/officeDocument/2006/relationships/image" Target="../media/image19.png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2.png"/><Relationship Id="rId3" Type="http://schemas.openxmlformats.org/officeDocument/2006/relationships/image" Target="../media/image73.png"/><Relationship Id="rId4" Type="http://schemas.openxmlformats.org/officeDocument/2006/relationships/image" Target="../media/image74.png"/><Relationship Id="rId5" Type="http://schemas.openxmlformats.org/officeDocument/2006/relationships/image" Target="../media/image75.png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6.png"/><Relationship Id="rId3" Type="http://schemas.openxmlformats.org/officeDocument/2006/relationships/image" Target="../media/image77.png"/><Relationship Id="rId4" Type="http://schemas.openxmlformats.org/officeDocument/2006/relationships/image" Target="../media/image78.png"/><Relationship Id="rId5" Type="http://schemas.openxmlformats.org/officeDocument/2006/relationships/image" Target="../media/image79.png"/><Relationship Id="rId6" Type="http://schemas.openxmlformats.org/officeDocument/2006/relationships/image" Target="../media/image80.png"/><Relationship Id="rId7" Type="http://schemas.openxmlformats.org/officeDocument/2006/relationships/image" Target="../media/image81.png"/><Relationship Id="rId8" Type="http://schemas.openxmlformats.org/officeDocument/2006/relationships/image" Target="../media/image82.png"/><Relationship Id="rId9" Type="http://schemas.openxmlformats.org/officeDocument/2006/relationships/image" Target="../media/image83.png"/><Relationship Id="rId10" Type="http://schemas.openxmlformats.org/officeDocument/2006/relationships/image" Target="../media/image84.png"/><Relationship Id="rId11" Type="http://schemas.openxmlformats.org/officeDocument/2006/relationships/image" Target="../media/image85.png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6.png"/><Relationship Id="rId3" Type="http://schemas.openxmlformats.org/officeDocument/2006/relationships/image" Target="../media/image87.png"/><Relationship Id="rId4" Type="http://schemas.openxmlformats.org/officeDocument/2006/relationships/image" Target="../media/image88.png"/><Relationship Id="rId5" Type="http://schemas.openxmlformats.org/officeDocument/2006/relationships/image" Target="../media/image89.png"/><Relationship Id="rId6" Type="http://schemas.openxmlformats.org/officeDocument/2006/relationships/image" Target="../media/image90.png"/><Relationship Id="rId7" Type="http://schemas.openxmlformats.org/officeDocument/2006/relationships/image" Target="../media/image91.png"/></Relationships>
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2.png"/><Relationship Id="rId3" Type="http://schemas.openxmlformats.org/officeDocument/2006/relationships/image" Target="../media/image93.png"/><Relationship Id="rId4" Type="http://schemas.openxmlformats.org/officeDocument/2006/relationships/image" Target="../media/image94.png"/><Relationship Id="rId5" Type="http://schemas.openxmlformats.org/officeDocument/2006/relationships/image" Target="../media/image95.png"/><Relationship Id="rId6" Type="http://schemas.openxmlformats.org/officeDocument/2006/relationships/image" Target="../media/image96.png"/><Relationship Id="rId7" Type="http://schemas.openxmlformats.org/officeDocument/2006/relationships/image" Target="../media/image97.png"/><Relationship Id="rId8" Type="http://schemas.openxmlformats.org/officeDocument/2006/relationships/image" Target="../media/image98.png"/><Relationship Id="rId9" Type="http://schemas.openxmlformats.org/officeDocument/2006/relationships/image" Target="../media/image99.png"/><Relationship Id="rId10" Type="http://schemas.openxmlformats.org/officeDocument/2006/relationships/image" Target="../media/image100.png"/><Relationship Id="rId11" Type="http://schemas.openxmlformats.org/officeDocument/2006/relationships/image" Target="../media/image101.png"/><Relationship Id="rId12" Type="http://schemas.openxmlformats.org/officeDocument/2006/relationships/image" Target="../media/image102.png"/><Relationship Id="rId13" Type="http://schemas.openxmlformats.org/officeDocument/2006/relationships/image" Target="../media/image103.png"/><Relationship Id="rId14" Type="http://schemas.openxmlformats.org/officeDocument/2006/relationships/image" Target="../media/image104.png"/><Relationship Id="rId15" Type="http://schemas.openxmlformats.org/officeDocument/2006/relationships/image" Target="../media/image105.png"/><Relationship Id="rId16" Type="http://schemas.openxmlformats.org/officeDocument/2006/relationships/image" Target="../media/image106.png"/><Relationship Id="rId17" Type="http://schemas.openxmlformats.org/officeDocument/2006/relationships/image" Target="../media/image107.png"/><Relationship Id="rId18" Type="http://schemas.openxmlformats.org/officeDocument/2006/relationships/image" Target="../media/image108.png"/></Relationships>
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9.png"/><Relationship Id="rId3" Type="http://schemas.openxmlformats.org/officeDocument/2006/relationships/image" Target="../media/image110.png"/><Relationship Id="rId4" Type="http://schemas.openxmlformats.org/officeDocument/2006/relationships/image" Target="../media/image111.png"/><Relationship Id="rId5" Type="http://schemas.openxmlformats.org/officeDocument/2006/relationships/image" Target="../media/image112.png"/><Relationship Id="rId6" Type="http://schemas.openxmlformats.org/officeDocument/2006/relationships/image" Target="../media/image113.png"/><Relationship Id="rId7" Type="http://schemas.openxmlformats.org/officeDocument/2006/relationships/image" Target="../media/image114.png"/><Relationship Id="rId8" Type="http://schemas.openxmlformats.org/officeDocument/2006/relationships/image" Target="../media/image115.png"/><Relationship Id="rId9" Type="http://schemas.openxmlformats.org/officeDocument/2006/relationships/image" Target="../media/image116.png"/><Relationship Id="rId10" Type="http://schemas.openxmlformats.org/officeDocument/2006/relationships/image" Target="../media/image117.png"/><Relationship Id="rId11" Type="http://schemas.openxmlformats.org/officeDocument/2006/relationships/image" Target="../media/image118.png"/><Relationship Id="rId12" Type="http://schemas.openxmlformats.org/officeDocument/2006/relationships/image" Target="../media/image119.jpg"/></Relationships>
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0.png"/><Relationship Id="rId3" Type="http://schemas.openxmlformats.org/officeDocument/2006/relationships/image" Target="../media/image121.png"/><Relationship Id="rId4" Type="http://schemas.openxmlformats.org/officeDocument/2006/relationships/image" Target="../media/image122.png"/><Relationship Id="rId5" Type="http://schemas.openxmlformats.org/officeDocument/2006/relationships/image" Target="../media/image123.png"/><Relationship Id="rId6" Type="http://schemas.openxmlformats.org/officeDocument/2006/relationships/image" Target="../media/image124.png"/><Relationship Id="rId7" Type="http://schemas.openxmlformats.org/officeDocument/2006/relationships/image" Target="../media/image125.png"/><Relationship Id="rId8" Type="http://schemas.openxmlformats.org/officeDocument/2006/relationships/image" Target="../media/image126.png"/><Relationship Id="rId9" Type="http://schemas.openxmlformats.org/officeDocument/2006/relationships/image" Target="../media/image127.png"/><Relationship Id="rId10" Type="http://schemas.openxmlformats.org/officeDocument/2006/relationships/image" Target="../media/image128.png"/><Relationship Id="rId11" Type="http://schemas.openxmlformats.org/officeDocument/2006/relationships/image" Target="../media/image129.png"/><Relationship Id="rId12" Type="http://schemas.openxmlformats.org/officeDocument/2006/relationships/image" Target="../media/image130.png"/></Relationships>
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1.png"/><Relationship Id="rId3" Type="http://schemas.openxmlformats.org/officeDocument/2006/relationships/image" Target="../media/image132.png"/><Relationship Id="rId4" Type="http://schemas.openxmlformats.org/officeDocument/2006/relationships/image" Target="../media/image133.png"/><Relationship Id="rId5" Type="http://schemas.openxmlformats.org/officeDocument/2006/relationships/image" Target="../media/image134.png"/><Relationship Id="rId6" Type="http://schemas.openxmlformats.org/officeDocument/2006/relationships/image" Target="../media/image135.png"/><Relationship Id="rId7" Type="http://schemas.openxmlformats.org/officeDocument/2006/relationships/image" Target="../media/image136.png"/><Relationship Id="rId8" Type="http://schemas.openxmlformats.org/officeDocument/2006/relationships/image" Target="../media/image137.png"/><Relationship Id="rId9" Type="http://schemas.openxmlformats.org/officeDocument/2006/relationships/image" Target="../media/image138.png"/><Relationship Id="rId10" Type="http://schemas.openxmlformats.org/officeDocument/2006/relationships/image" Target="../media/image139.png"/><Relationship Id="rId11" Type="http://schemas.openxmlformats.org/officeDocument/2006/relationships/image" Target="../media/image140.png"/></Relationships>
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1.png"/><Relationship Id="rId3" Type="http://schemas.openxmlformats.org/officeDocument/2006/relationships/image" Target="../media/image142.jpg"/><Relationship Id="rId4" Type="http://schemas.openxmlformats.org/officeDocument/2006/relationships/image" Target="../media/image143.png"/><Relationship Id="rId5" Type="http://schemas.openxmlformats.org/officeDocument/2006/relationships/image" Target="../media/image144.png"/><Relationship Id="rId6" Type="http://schemas.openxmlformats.org/officeDocument/2006/relationships/image" Target="../media/image145.png"/><Relationship Id="rId7" Type="http://schemas.openxmlformats.org/officeDocument/2006/relationships/image" Target="../media/image146.png"/><Relationship Id="rId8" Type="http://schemas.openxmlformats.org/officeDocument/2006/relationships/image" Target="../media/image147.png"/><Relationship Id="rId9" Type="http://schemas.openxmlformats.org/officeDocument/2006/relationships/image" Target="../media/image148.png"/><Relationship Id="rId10" Type="http://schemas.openxmlformats.org/officeDocument/2006/relationships/image" Target="../media/image149.png"/><Relationship Id="rId11" Type="http://schemas.openxmlformats.org/officeDocument/2006/relationships/image" Target="../media/image150.png"/><Relationship Id="rId12" Type="http://schemas.openxmlformats.org/officeDocument/2006/relationships/image" Target="../media/image151.png"/><Relationship Id="rId13" Type="http://schemas.openxmlformats.org/officeDocument/2006/relationships/image" Target="../media/image152.png"/></Relationships>
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3.png"/><Relationship Id="rId3" Type="http://schemas.openxmlformats.org/officeDocument/2006/relationships/image" Target="../media/image154.png"/><Relationship Id="rId4" Type="http://schemas.openxmlformats.org/officeDocument/2006/relationships/image" Target="../media/image155.png"/><Relationship Id="rId5" Type="http://schemas.openxmlformats.org/officeDocument/2006/relationships/image" Target="../media/image156.png"/><Relationship Id="rId6" Type="http://schemas.openxmlformats.org/officeDocument/2006/relationships/image" Target="../media/image157.png"/><Relationship Id="rId7" Type="http://schemas.openxmlformats.org/officeDocument/2006/relationships/image" Target="../media/image158.png"/><Relationship Id="rId8" Type="http://schemas.openxmlformats.org/officeDocument/2006/relationships/image" Target="../media/image159.png"/><Relationship Id="rId9" Type="http://schemas.openxmlformats.org/officeDocument/2006/relationships/image" Target="../media/image160.png"/><Relationship Id="rId10" Type="http://schemas.openxmlformats.org/officeDocument/2006/relationships/image" Target="../media/image161.png"/><Relationship Id="rId11" Type="http://schemas.openxmlformats.org/officeDocument/2006/relationships/image" Target="../media/image162.png"/><Relationship Id="rId12" Type="http://schemas.openxmlformats.org/officeDocument/2006/relationships/image" Target="../media/image163.png"/><Relationship Id="rId13" Type="http://schemas.openxmlformats.org/officeDocument/2006/relationships/image" Target="../media/image164.png"/><Relationship Id="rId14" Type="http://schemas.openxmlformats.org/officeDocument/2006/relationships/image" Target="../media/image165.png"/><Relationship Id="rId15" Type="http://schemas.openxmlformats.org/officeDocument/2006/relationships/image" Target="../media/image166.png"/><Relationship Id="rId16" Type="http://schemas.openxmlformats.org/officeDocument/2006/relationships/image" Target="../media/image167.png"/><Relationship Id="rId17" Type="http://schemas.openxmlformats.org/officeDocument/2006/relationships/image" Target="../media/image168.png"/><Relationship Id="rId18" Type="http://schemas.openxmlformats.org/officeDocument/2006/relationships/image" Target="../media/image169.png"/></Relationships>
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0.png"/><Relationship Id="rId3" Type="http://schemas.openxmlformats.org/officeDocument/2006/relationships/image" Target="../media/image171.png"/><Relationship Id="rId4" Type="http://schemas.openxmlformats.org/officeDocument/2006/relationships/image" Target="../media/image172.png"/><Relationship Id="rId5" Type="http://schemas.openxmlformats.org/officeDocument/2006/relationships/image" Target="../media/image173.png"/><Relationship Id="rId6" Type="http://schemas.openxmlformats.org/officeDocument/2006/relationships/image" Target="../media/image174.png"/><Relationship Id="rId7" Type="http://schemas.openxmlformats.org/officeDocument/2006/relationships/image" Target="../media/image175.png"/><Relationship Id="rId8" Type="http://schemas.openxmlformats.org/officeDocument/2006/relationships/image" Target="../media/image176.png"/><Relationship Id="rId9" Type="http://schemas.openxmlformats.org/officeDocument/2006/relationships/image" Target="../media/image177.png"/><Relationship Id="rId10" Type="http://schemas.openxmlformats.org/officeDocument/2006/relationships/image" Target="../media/image178.png"/><Relationship Id="rId11" Type="http://schemas.openxmlformats.org/officeDocument/2006/relationships/image" Target="../media/image179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
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0.png"/><Relationship Id="rId3" Type="http://schemas.openxmlformats.org/officeDocument/2006/relationships/image" Target="../media/image181.png"/><Relationship Id="rId4" Type="http://schemas.openxmlformats.org/officeDocument/2006/relationships/image" Target="../media/image182.png"/><Relationship Id="rId5" Type="http://schemas.openxmlformats.org/officeDocument/2006/relationships/image" Target="../media/image183.png"/><Relationship Id="rId6" Type="http://schemas.openxmlformats.org/officeDocument/2006/relationships/image" Target="../media/image184.png"/><Relationship Id="rId7" Type="http://schemas.openxmlformats.org/officeDocument/2006/relationships/image" Target="../media/image185.png"/><Relationship Id="rId8" Type="http://schemas.openxmlformats.org/officeDocument/2006/relationships/image" Target="../media/image186.png"/><Relationship Id="rId9" Type="http://schemas.openxmlformats.org/officeDocument/2006/relationships/image" Target="../media/image187.png"/><Relationship Id="rId10" Type="http://schemas.openxmlformats.org/officeDocument/2006/relationships/image" Target="../media/image188.png"/><Relationship Id="rId11" Type="http://schemas.openxmlformats.org/officeDocument/2006/relationships/image" Target="../media/image189.jpg"/></Relationships>
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0.png"/><Relationship Id="rId3" Type="http://schemas.openxmlformats.org/officeDocument/2006/relationships/image" Target="../media/image191.png"/><Relationship Id="rId4" Type="http://schemas.openxmlformats.org/officeDocument/2006/relationships/image" Target="../media/image192.png"/><Relationship Id="rId5" Type="http://schemas.openxmlformats.org/officeDocument/2006/relationships/image" Target="../media/image193.png"/><Relationship Id="rId6" Type="http://schemas.openxmlformats.org/officeDocument/2006/relationships/image" Target="../media/image194.png"/><Relationship Id="rId7" Type="http://schemas.openxmlformats.org/officeDocument/2006/relationships/image" Target="../media/image195.png"/><Relationship Id="rId8" Type="http://schemas.openxmlformats.org/officeDocument/2006/relationships/image" Target="../media/image196.png"/><Relationship Id="rId9" Type="http://schemas.openxmlformats.org/officeDocument/2006/relationships/image" Target="../media/image197.png"/><Relationship Id="rId10" Type="http://schemas.openxmlformats.org/officeDocument/2006/relationships/image" Target="../media/image198.png"/><Relationship Id="rId11" Type="http://schemas.openxmlformats.org/officeDocument/2006/relationships/image" Target="../media/image199.jpg"/></Relationships>
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0.png"/><Relationship Id="rId3" Type="http://schemas.openxmlformats.org/officeDocument/2006/relationships/image" Target="../media/image201.png"/><Relationship Id="rId4" Type="http://schemas.openxmlformats.org/officeDocument/2006/relationships/image" Target="../media/image202.png"/><Relationship Id="rId5" Type="http://schemas.openxmlformats.org/officeDocument/2006/relationships/image" Target="../media/image203.png"/><Relationship Id="rId6" Type="http://schemas.openxmlformats.org/officeDocument/2006/relationships/image" Target="../media/image204.png"/><Relationship Id="rId7" Type="http://schemas.openxmlformats.org/officeDocument/2006/relationships/image" Target="../media/image205.png"/><Relationship Id="rId8" Type="http://schemas.openxmlformats.org/officeDocument/2006/relationships/image" Target="../media/image206.png"/><Relationship Id="rId9" Type="http://schemas.openxmlformats.org/officeDocument/2006/relationships/image" Target="../media/image207.png"/><Relationship Id="rId10" Type="http://schemas.openxmlformats.org/officeDocument/2006/relationships/image" Target="../media/image208.png"/><Relationship Id="rId11" Type="http://schemas.openxmlformats.org/officeDocument/2006/relationships/image" Target="../media/image209.png"/><Relationship Id="rId12" Type="http://schemas.openxmlformats.org/officeDocument/2006/relationships/image" Target="../media/image210.png"/><Relationship Id="rId13" Type="http://schemas.openxmlformats.org/officeDocument/2006/relationships/image" Target="../media/image211.png"/><Relationship Id="rId14" Type="http://schemas.openxmlformats.org/officeDocument/2006/relationships/image" Target="../media/image212.png"/><Relationship Id="rId15" Type="http://schemas.openxmlformats.org/officeDocument/2006/relationships/image" Target="../media/image213.jpg"/><Relationship Id="rId16" Type="http://schemas.openxmlformats.org/officeDocument/2006/relationships/image" Target="../media/image214.png"/><Relationship Id="rId17" Type="http://schemas.openxmlformats.org/officeDocument/2006/relationships/image" Target="../media/image215.png"/><Relationship Id="rId18" Type="http://schemas.openxmlformats.org/officeDocument/2006/relationships/image" Target="../media/image216.png"/><Relationship Id="rId19" Type="http://schemas.openxmlformats.org/officeDocument/2006/relationships/image" Target="../media/image217.png"/><Relationship Id="rId20" Type="http://schemas.openxmlformats.org/officeDocument/2006/relationships/image" Target="../media/image218.png"/><Relationship Id="rId21" Type="http://schemas.openxmlformats.org/officeDocument/2006/relationships/image" Target="../media/image219.png"/><Relationship Id="rId22" Type="http://schemas.openxmlformats.org/officeDocument/2006/relationships/image" Target="../media/image220.png"/><Relationship Id="rId23" Type="http://schemas.openxmlformats.org/officeDocument/2006/relationships/image" Target="../media/image221.png"/><Relationship Id="rId24" Type="http://schemas.openxmlformats.org/officeDocument/2006/relationships/image" Target="../media/image222.png"/><Relationship Id="rId25" Type="http://schemas.openxmlformats.org/officeDocument/2006/relationships/image" Target="../media/image223.png"/><Relationship Id="rId26" Type="http://schemas.openxmlformats.org/officeDocument/2006/relationships/image" Target="../media/image224.png"/><Relationship Id="rId27" Type="http://schemas.openxmlformats.org/officeDocument/2006/relationships/image" Target="../media/image225.png"/><Relationship Id="rId28" Type="http://schemas.openxmlformats.org/officeDocument/2006/relationships/image" Target="../media/image226.png"/><Relationship Id="rId29" Type="http://schemas.openxmlformats.org/officeDocument/2006/relationships/image" Target="../media/image227.png"/><Relationship Id="rId30" Type="http://schemas.openxmlformats.org/officeDocument/2006/relationships/image" Target="../media/image228.png"/><Relationship Id="rId31" Type="http://schemas.openxmlformats.org/officeDocument/2006/relationships/image" Target="../media/image229.png"/><Relationship Id="rId32" Type="http://schemas.openxmlformats.org/officeDocument/2006/relationships/image" Target="../media/image230.png"/><Relationship Id="rId33" Type="http://schemas.openxmlformats.org/officeDocument/2006/relationships/image" Target="../media/image231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6" Type="http://schemas.openxmlformats.org/officeDocument/2006/relationships/image" Target="../media/image26.png"/><Relationship Id="rId7" Type="http://schemas.openxmlformats.org/officeDocument/2006/relationships/image" Target="../media/image27.png"/><Relationship Id="rId8" Type="http://schemas.openxmlformats.org/officeDocument/2006/relationships/image" Target="../media/image28.png"/><Relationship Id="rId9" Type="http://schemas.openxmlformats.org/officeDocument/2006/relationships/image" Target="../media/image29.png"/><Relationship Id="rId10" Type="http://schemas.openxmlformats.org/officeDocument/2006/relationships/image" Target="../media/image30.png"/><Relationship Id="rId11" Type="http://schemas.openxmlformats.org/officeDocument/2006/relationships/image" Target="../media/image31.png"/><Relationship Id="rId12" Type="http://schemas.openxmlformats.org/officeDocument/2006/relationships/image" Target="../media/image32.png"/><Relationship Id="rId13" Type="http://schemas.openxmlformats.org/officeDocument/2006/relationships/image" Target="../media/image33.png"/><Relationship Id="rId14" Type="http://schemas.openxmlformats.org/officeDocument/2006/relationships/image" Target="../media/image34.png"/><Relationship Id="rId15" Type="http://schemas.openxmlformats.org/officeDocument/2006/relationships/image" Target="../media/image35.png"/><Relationship Id="rId16" Type="http://schemas.openxmlformats.org/officeDocument/2006/relationships/image" Target="../media/image36.png"/><Relationship Id="rId17" Type="http://schemas.openxmlformats.org/officeDocument/2006/relationships/image" Target="../media/image37.png"/><Relationship Id="rId18" Type="http://schemas.openxmlformats.org/officeDocument/2006/relationships/image" Target="../media/image38.png"/><Relationship Id="rId19" Type="http://schemas.openxmlformats.org/officeDocument/2006/relationships/image" Target="../media/image39.png"/><Relationship Id="rId20" Type="http://schemas.openxmlformats.org/officeDocument/2006/relationships/image" Target="../media/image40.png"/><Relationship Id="rId21" Type="http://schemas.openxmlformats.org/officeDocument/2006/relationships/image" Target="../media/image41.png"/><Relationship Id="rId22" Type="http://schemas.openxmlformats.org/officeDocument/2006/relationships/image" Target="../media/image42.png"/><Relationship Id="rId23" Type="http://schemas.openxmlformats.org/officeDocument/2006/relationships/image" Target="../media/image43.png"/><Relationship Id="rId24" Type="http://schemas.openxmlformats.org/officeDocument/2006/relationships/image" Target="../media/image44.png"/><Relationship Id="rId25" Type="http://schemas.openxmlformats.org/officeDocument/2006/relationships/image" Target="../media/image45.png"/><Relationship Id="rId26" Type="http://schemas.openxmlformats.org/officeDocument/2006/relationships/image" Target="../media/image46.png"/><Relationship Id="rId27" Type="http://schemas.openxmlformats.org/officeDocument/2006/relationships/image" Target="../media/image47.png"/><Relationship Id="rId28" Type="http://schemas.openxmlformats.org/officeDocument/2006/relationships/image" Target="../media/image48.png"/><Relationship Id="rId29" Type="http://schemas.openxmlformats.org/officeDocument/2006/relationships/image" Target="../media/image49.png"/><Relationship Id="rId30" Type="http://schemas.openxmlformats.org/officeDocument/2006/relationships/image" Target="../media/image50.pn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35935" y="234568"/>
            <a:ext cx="3011805" cy="70104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4400" spc="10" b="0">
                <a:solidFill>
                  <a:srgbClr val="FFFFFF"/>
                </a:solidFill>
                <a:latin typeface="Arial"/>
                <a:cs typeface="Arial"/>
              </a:rPr>
              <a:t>Main</a:t>
            </a:r>
            <a:r>
              <a:rPr dirty="0" sz="4400" spc="-140" b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4400" b="0">
                <a:solidFill>
                  <a:srgbClr val="FFFFFF"/>
                </a:solidFill>
                <a:latin typeface="Arial"/>
                <a:cs typeface="Arial"/>
              </a:rPr>
              <a:t>Issues</a:t>
            </a:r>
            <a:endParaRPr sz="44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409566" y="3386073"/>
            <a:ext cx="1475105" cy="3228340"/>
          </a:xfrm>
          <a:custGeom>
            <a:avLst/>
            <a:gdLst/>
            <a:ahLst/>
            <a:cxnLst/>
            <a:rect l="l" t="t" r="r" b="b"/>
            <a:pathLst>
              <a:path w="1475104" h="3228340">
                <a:moveTo>
                  <a:pt x="0" y="0"/>
                </a:moveTo>
                <a:lnTo>
                  <a:pt x="759587" y="3228111"/>
                </a:lnTo>
                <a:lnTo>
                  <a:pt x="838454" y="3182099"/>
                </a:lnTo>
                <a:lnTo>
                  <a:pt x="911987" y="3128175"/>
                </a:lnTo>
                <a:lnTo>
                  <a:pt x="985901" y="3068662"/>
                </a:lnTo>
                <a:lnTo>
                  <a:pt x="1053465" y="3003346"/>
                </a:lnTo>
                <a:lnTo>
                  <a:pt x="1118870" y="2929356"/>
                </a:lnTo>
                <a:lnTo>
                  <a:pt x="1179957" y="2850921"/>
                </a:lnTo>
                <a:lnTo>
                  <a:pt x="1234567" y="2766682"/>
                </a:lnTo>
                <a:lnTo>
                  <a:pt x="1285875" y="2675877"/>
                </a:lnTo>
                <a:lnTo>
                  <a:pt x="1331595" y="2582735"/>
                </a:lnTo>
                <a:lnTo>
                  <a:pt x="1372108" y="2481668"/>
                </a:lnTo>
                <a:lnTo>
                  <a:pt x="1404620" y="2375179"/>
                </a:lnTo>
                <a:lnTo>
                  <a:pt x="1434211" y="2263863"/>
                </a:lnTo>
                <a:lnTo>
                  <a:pt x="1454658" y="2149221"/>
                </a:lnTo>
                <a:lnTo>
                  <a:pt x="1466977" y="2029206"/>
                </a:lnTo>
                <a:lnTo>
                  <a:pt x="1474851" y="1904619"/>
                </a:lnTo>
                <a:lnTo>
                  <a:pt x="1471930" y="1777238"/>
                </a:lnTo>
                <a:lnTo>
                  <a:pt x="1462532" y="1643888"/>
                </a:lnTo>
                <a:lnTo>
                  <a:pt x="1443228" y="1511173"/>
                </a:lnTo>
                <a:lnTo>
                  <a:pt x="1414907" y="1369568"/>
                </a:lnTo>
                <a:lnTo>
                  <a:pt x="1376299" y="1234058"/>
                </a:lnTo>
                <a:lnTo>
                  <a:pt x="1331976" y="1103502"/>
                </a:lnTo>
                <a:lnTo>
                  <a:pt x="1280922" y="980058"/>
                </a:lnTo>
                <a:lnTo>
                  <a:pt x="1225169" y="864996"/>
                </a:lnTo>
                <a:lnTo>
                  <a:pt x="1162177" y="755395"/>
                </a:lnTo>
                <a:lnTo>
                  <a:pt x="1092327" y="652780"/>
                </a:lnTo>
                <a:lnTo>
                  <a:pt x="1021334" y="559688"/>
                </a:lnTo>
                <a:lnTo>
                  <a:pt x="944753" y="471424"/>
                </a:lnTo>
                <a:lnTo>
                  <a:pt x="864997" y="391413"/>
                </a:lnTo>
                <a:lnTo>
                  <a:pt x="782193" y="319405"/>
                </a:lnTo>
                <a:lnTo>
                  <a:pt x="697230" y="253237"/>
                </a:lnTo>
                <a:lnTo>
                  <a:pt x="609219" y="195325"/>
                </a:lnTo>
                <a:lnTo>
                  <a:pt x="521588" y="146303"/>
                </a:lnTo>
                <a:lnTo>
                  <a:pt x="433070" y="101218"/>
                </a:lnTo>
                <a:lnTo>
                  <a:pt x="345567" y="66928"/>
                </a:lnTo>
                <a:lnTo>
                  <a:pt x="257556" y="38226"/>
                </a:lnTo>
                <a:lnTo>
                  <a:pt x="170053" y="18541"/>
                </a:lnTo>
                <a:lnTo>
                  <a:pt x="82550" y="6223"/>
                </a:lnTo>
                <a:lnTo>
                  <a:pt x="0" y="0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872742" y="3794378"/>
            <a:ext cx="3061970" cy="1178560"/>
          </a:xfrm>
          <a:custGeom>
            <a:avLst/>
            <a:gdLst/>
            <a:ahLst/>
            <a:cxnLst/>
            <a:rect l="l" t="t" r="r" b="b"/>
            <a:pathLst>
              <a:path w="3061970" h="1178560">
                <a:moveTo>
                  <a:pt x="0" y="0"/>
                </a:moveTo>
                <a:lnTo>
                  <a:pt x="22987" y="94869"/>
                </a:lnTo>
                <a:lnTo>
                  <a:pt x="54228" y="186309"/>
                </a:lnTo>
                <a:lnTo>
                  <a:pt x="90424" y="279654"/>
                </a:lnTo>
                <a:lnTo>
                  <a:pt x="133222" y="367665"/>
                </a:lnTo>
                <a:lnTo>
                  <a:pt x="184403" y="455930"/>
                </a:lnTo>
                <a:lnTo>
                  <a:pt x="240410" y="540639"/>
                </a:lnTo>
                <a:lnTo>
                  <a:pt x="303149" y="620268"/>
                </a:lnTo>
                <a:lnTo>
                  <a:pt x="372490" y="698119"/>
                </a:lnTo>
                <a:lnTo>
                  <a:pt x="445262" y="770636"/>
                </a:lnTo>
                <a:lnTo>
                  <a:pt x="526288" y="839851"/>
                </a:lnTo>
                <a:lnTo>
                  <a:pt x="614044" y="902081"/>
                </a:lnTo>
                <a:lnTo>
                  <a:pt x="706882" y="962533"/>
                </a:lnTo>
                <a:lnTo>
                  <a:pt x="804671" y="1014095"/>
                </a:lnTo>
                <a:lnTo>
                  <a:pt x="909193" y="1058799"/>
                </a:lnTo>
                <a:lnTo>
                  <a:pt x="1018666" y="1099947"/>
                </a:lnTo>
                <a:lnTo>
                  <a:pt x="1133347" y="1130554"/>
                </a:lnTo>
                <a:lnTo>
                  <a:pt x="1254633" y="1155827"/>
                </a:lnTo>
                <a:lnTo>
                  <a:pt x="1377822" y="1170559"/>
                </a:lnTo>
                <a:lnTo>
                  <a:pt x="1511045" y="1178306"/>
                </a:lnTo>
                <a:lnTo>
                  <a:pt x="1641094" y="1173480"/>
                </a:lnTo>
                <a:lnTo>
                  <a:pt x="1768094" y="1161542"/>
                </a:lnTo>
                <a:lnTo>
                  <a:pt x="1890268" y="1140587"/>
                </a:lnTo>
                <a:lnTo>
                  <a:pt x="2005965" y="1112393"/>
                </a:lnTo>
                <a:lnTo>
                  <a:pt x="2118486" y="1075182"/>
                </a:lnTo>
                <a:lnTo>
                  <a:pt x="2226310" y="1028954"/>
                </a:lnTo>
                <a:lnTo>
                  <a:pt x="2326005" y="979170"/>
                </a:lnTo>
                <a:lnTo>
                  <a:pt x="2422397" y="922020"/>
                </a:lnTo>
                <a:lnTo>
                  <a:pt x="2512441" y="859536"/>
                </a:lnTo>
                <a:lnTo>
                  <a:pt x="2596007" y="791591"/>
                </a:lnTo>
                <a:lnTo>
                  <a:pt x="2674620" y="719836"/>
                </a:lnTo>
                <a:lnTo>
                  <a:pt x="2746756" y="642747"/>
                </a:lnTo>
                <a:lnTo>
                  <a:pt x="2810763" y="563753"/>
                </a:lnTo>
                <a:lnTo>
                  <a:pt x="2871470" y="482854"/>
                </a:lnTo>
                <a:lnTo>
                  <a:pt x="2922270" y="400050"/>
                </a:lnTo>
                <a:lnTo>
                  <a:pt x="2968244" y="315341"/>
                </a:lnTo>
                <a:lnTo>
                  <a:pt x="3005962" y="228727"/>
                </a:lnTo>
                <a:lnTo>
                  <a:pt x="3037205" y="140208"/>
                </a:lnTo>
                <a:lnTo>
                  <a:pt x="3061716" y="55118"/>
                </a:lnTo>
                <a:lnTo>
                  <a:pt x="0" y="0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262754" y="1957958"/>
            <a:ext cx="2616835" cy="2113280"/>
          </a:xfrm>
          <a:custGeom>
            <a:avLst/>
            <a:gdLst/>
            <a:ahLst/>
            <a:cxnLst/>
            <a:rect l="l" t="t" r="r" b="b"/>
            <a:pathLst>
              <a:path w="2616834" h="2113279">
                <a:moveTo>
                  <a:pt x="1700149" y="0"/>
                </a:moveTo>
                <a:lnTo>
                  <a:pt x="1592707" y="380"/>
                </a:lnTo>
                <a:lnTo>
                  <a:pt x="1482090" y="5206"/>
                </a:lnTo>
                <a:lnTo>
                  <a:pt x="1372489" y="20065"/>
                </a:lnTo>
                <a:lnTo>
                  <a:pt x="1261491" y="44450"/>
                </a:lnTo>
                <a:lnTo>
                  <a:pt x="1148461" y="74675"/>
                </a:lnTo>
                <a:lnTo>
                  <a:pt x="1037336" y="116458"/>
                </a:lnTo>
                <a:lnTo>
                  <a:pt x="923925" y="166369"/>
                </a:lnTo>
                <a:lnTo>
                  <a:pt x="815213" y="226060"/>
                </a:lnTo>
                <a:lnTo>
                  <a:pt x="702310" y="297179"/>
                </a:lnTo>
                <a:lnTo>
                  <a:pt x="599313" y="376808"/>
                </a:lnTo>
                <a:lnTo>
                  <a:pt x="502920" y="460375"/>
                </a:lnTo>
                <a:lnTo>
                  <a:pt x="415798" y="548386"/>
                </a:lnTo>
                <a:lnTo>
                  <a:pt x="338074" y="638682"/>
                </a:lnTo>
                <a:lnTo>
                  <a:pt x="268097" y="734440"/>
                </a:lnTo>
                <a:lnTo>
                  <a:pt x="207264" y="834643"/>
                </a:lnTo>
                <a:lnTo>
                  <a:pt x="155194" y="933195"/>
                </a:lnTo>
                <a:lnTo>
                  <a:pt x="109855" y="1035685"/>
                </a:lnTo>
                <a:lnTo>
                  <a:pt x="73025" y="1138936"/>
                </a:lnTo>
                <a:lnTo>
                  <a:pt x="44577" y="1242821"/>
                </a:lnTo>
                <a:lnTo>
                  <a:pt x="22352" y="1346835"/>
                </a:lnTo>
                <a:lnTo>
                  <a:pt x="8382" y="1451482"/>
                </a:lnTo>
                <a:lnTo>
                  <a:pt x="2412" y="1552955"/>
                </a:lnTo>
                <a:lnTo>
                  <a:pt x="0" y="1654047"/>
                </a:lnTo>
                <a:lnTo>
                  <a:pt x="6858" y="1751076"/>
                </a:lnTo>
                <a:lnTo>
                  <a:pt x="18669" y="1846707"/>
                </a:lnTo>
                <a:lnTo>
                  <a:pt x="38354" y="1939163"/>
                </a:lnTo>
                <a:lnTo>
                  <a:pt x="64389" y="2029333"/>
                </a:lnTo>
                <a:lnTo>
                  <a:pt x="93853" y="2112772"/>
                </a:lnTo>
                <a:lnTo>
                  <a:pt x="2616835" y="377189"/>
                </a:lnTo>
                <a:lnTo>
                  <a:pt x="2542921" y="313308"/>
                </a:lnTo>
                <a:lnTo>
                  <a:pt x="2464308" y="257175"/>
                </a:lnTo>
                <a:lnTo>
                  <a:pt x="2380615" y="202183"/>
                </a:lnTo>
                <a:lnTo>
                  <a:pt x="2294509" y="155448"/>
                </a:lnTo>
                <a:lnTo>
                  <a:pt x="2201672" y="113411"/>
                </a:lnTo>
                <a:lnTo>
                  <a:pt x="2106803" y="77088"/>
                </a:lnTo>
                <a:lnTo>
                  <a:pt x="2009521" y="48894"/>
                </a:lnTo>
                <a:lnTo>
                  <a:pt x="1907794" y="25907"/>
                </a:lnTo>
                <a:lnTo>
                  <a:pt x="1806321" y="9143"/>
                </a:lnTo>
                <a:lnTo>
                  <a:pt x="1700149" y="0"/>
                </a:lnTo>
                <a:close/>
              </a:path>
            </a:pathLst>
          </a:custGeom>
          <a:solidFill>
            <a:srgbClr val="E4E4E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4476750" y="3171825"/>
            <a:ext cx="1066800" cy="3324225"/>
          </a:xfrm>
          <a:custGeom>
            <a:avLst/>
            <a:gdLst/>
            <a:ahLst/>
            <a:cxnLst/>
            <a:rect l="l" t="t" r="r" b="b"/>
            <a:pathLst>
              <a:path w="1066800" h="3324225">
                <a:moveTo>
                  <a:pt x="0" y="0"/>
                </a:moveTo>
                <a:lnTo>
                  <a:pt x="0" y="3324225"/>
                </a:lnTo>
                <a:lnTo>
                  <a:pt x="87502" y="3297428"/>
                </a:lnTo>
                <a:lnTo>
                  <a:pt x="171703" y="3261702"/>
                </a:lnTo>
                <a:lnTo>
                  <a:pt x="257555" y="3220618"/>
                </a:lnTo>
                <a:lnTo>
                  <a:pt x="338582" y="3172396"/>
                </a:lnTo>
                <a:lnTo>
                  <a:pt x="419480" y="3115233"/>
                </a:lnTo>
                <a:lnTo>
                  <a:pt x="497077" y="3052711"/>
                </a:lnTo>
                <a:lnTo>
                  <a:pt x="569722" y="2983052"/>
                </a:lnTo>
                <a:lnTo>
                  <a:pt x="640714" y="2906242"/>
                </a:lnTo>
                <a:lnTo>
                  <a:pt x="706754" y="2825864"/>
                </a:lnTo>
                <a:lnTo>
                  <a:pt x="769492" y="2736545"/>
                </a:lnTo>
                <a:lnTo>
                  <a:pt x="825753" y="2640088"/>
                </a:lnTo>
                <a:lnTo>
                  <a:pt x="880237" y="2538272"/>
                </a:lnTo>
                <a:lnTo>
                  <a:pt x="926464" y="2431097"/>
                </a:lnTo>
                <a:lnTo>
                  <a:pt x="966088" y="2316734"/>
                </a:lnTo>
                <a:lnTo>
                  <a:pt x="1002411" y="2197100"/>
                </a:lnTo>
                <a:lnTo>
                  <a:pt x="1028826" y="2072005"/>
                </a:lnTo>
                <a:lnTo>
                  <a:pt x="1050289" y="1939925"/>
                </a:lnTo>
                <a:lnTo>
                  <a:pt x="1061847" y="1805939"/>
                </a:lnTo>
                <a:lnTo>
                  <a:pt x="1066800" y="1661160"/>
                </a:lnTo>
                <a:lnTo>
                  <a:pt x="1060196" y="1520063"/>
                </a:lnTo>
                <a:lnTo>
                  <a:pt x="1046988" y="1382522"/>
                </a:lnTo>
                <a:lnTo>
                  <a:pt x="1025525" y="1250442"/>
                </a:lnTo>
                <a:lnTo>
                  <a:pt x="997458" y="1125347"/>
                </a:lnTo>
                <a:lnTo>
                  <a:pt x="961136" y="1003935"/>
                </a:lnTo>
                <a:lnTo>
                  <a:pt x="916559" y="887730"/>
                </a:lnTo>
                <a:lnTo>
                  <a:pt x="868679" y="780542"/>
                </a:lnTo>
                <a:lnTo>
                  <a:pt x="814197" y="677037"/>
                </a:lnTo>
                <a:lnTo>
                  <a:pt x="754634" y="580517"/>
                </a:lnTo>
                <a:lnTo>
                  <a:pt x="690245" y="491236"/>
                </a:lnTo>
                <a:lnTo>
                  <a:pt x="622553" y="407288"/>
                </a:lnTo>
                <a:lnTo>
                  <a:pt x="549910" y="330453"/>
                </a:lnTo>
                <a:lnTo>
                  <a:pt x="475614" y="262636"/>
                </a:lnTo>
                <a:lnTo>
                  <a:pt x="399669" y="198247"/>
                </a:lnTo>
                <a:lnTo>
                  <a:pt x="322072" y="144652"/>
                </a:lnTo>
                <a:lnTo>
                  <a:pt x="242697" y="96520"/>
                </a:lnTo>
                <a:lnTo>
                  <a:pt x="161798" y="57150"/>
                </a:lnTo>
                <a:lnTo>
                  <a:pt x="79248" y="25019"/>
                </a:lnTo>
                <a:lnTo>
                  <a:pt x="0" y="0"/>
                </a:lnTo>
                <a:close/>
              </a:path>
            </a:pathLst>
          </a:custGeom>
          <a:solidFill>
            <a:srgbClr val="79797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2195702" y="3198876"/>
            <a:ext cx="2967355" cy="1543050"/>
          </a:xfrm>
          <a:custGeom>
            <a:avLst/>
            <a:gdLst/>
            <a:ahLst/>
            <a:cxnLst/>
            <a:rect l="l" t="t" r="r" b="b"/>
            <a:pathLst>
              <a:path w="2967354" h="1543050">
                <a:moveTo>
                  <a:pt x="0" y="0"/>
                </a:moveTo>
                <a:lnTo>
                  <a:pt x="635" y="97536"/>
                </a:lnTo>
                <a:lnTo>
                  <a:pt x="10033" y="193675"/>
                </a:lnTo>
                <a:lnTo>
                  <a:pt x="23876" y="292735"/>
                </a:lnTo>
                <a:lnTo>
                  <a:pt x="45466" y="388365"/>
                </a:lnTo>
                <a:lnTo>
                  <a:pt x="74930" y="485901"/>
                </a:lnTo>
                <a:lnTo>
                  <a:pt x="110109" y="581151"/>
                </a:lnTo>
                <a:lnTo>
                  <a:pt x="152908" y="672973"/>
                </a:lnTo>
                <a:lnTo>
                  <a:pt x="202692" y="764667"/>
                </a:lnTo>
                <a:lnTo>
                  <a:pt x="256794" y="851916"/>
                </a:lnTo>
                <a:lnTo>
                  <a:pt x="319786" y="937768"/>
                </a:lnTo>
                <a:lnTo>
                  <a:pt x="391033" y="1018413"/>
                </a:lnTo>
                <a:lnTo>
                  <a:pt x="467360" y="1098423"/>
                </a:lnTo>
                <a:lnTo>
                  <a:pt x="550799" y="1171067"/>
                </a:lnTo>
                <a:lnTo>
                  <a:pt x="642239" y="1238504"/>
                </a:lnTo>
                <a:lnTo>
                  <a:pt x="739394" y="1303655"/>
                </a:lnTo>
                <a:lnTo>
                  <a:pt x="843915" y="1359662"/>
                </a:lnTo>
                <a:lnTo>
                  <a:pt x="956183" y="1412113"/>
                </a:lnTo>
                <a:lnTo>
                  <a:pt x="1072769" y="1454531"/>
                </a:lnTo>
                <a:lnTo>
                  <a:pt x="1200531" y="1492631"/>
                </a:lnTo>
                <a:lnTo>
                  <a:pt x="1328293" y="1517777"/>
                </a:lnTo>
                <a:lnTo>
                  <a:pt x="1454531" y="1535176"/>
                </a:lnTo>
                <a:lnTo>
                  <a:pt x="1578229" y="1542669"/>
                </a:lnTo>
                <a:lnTo>
                  <a:pt x="1697227" y="1541780"/>
                </a:lnTo>
                <a:lnTo>
                  <a:pt x="1815338" y="1531366"/>
                </a:lnTo>
                <a:lnTo>
                  <a:pt x="1930781" y="1511046"/>
                </a:lnTo>
                <a:lnTo>
                  <a:pt x="2039112" y="1485392"/>
                </a:lnTo>
                <a:lnTo>
                  <a:pt x="2146173" y="1451991"/>
                </a:lnTo>
                <a:lnTo>
                  <a:pt x="2248027" y="1411732"/>
                </a:lnTo>
                <a:lnTo>
                  <a:pt x="2344801" y="1364615"/>
                </a:lnTo>
                <a:lnTo>
                  <a:pt x="2437765" y="1312926"/>
                </a:lnTo>
                <a:lnTo>
                  <a:pt x="2525649" y="1254379"/>
                </a:lnTo>
                <a:lnTo>
                  <a:pt x="2606040" y="1192149"/>
                </a:lnTo>
                <a:lnTo>
                  <a:pt x="2683637" y="1127379"/>
                </a:lnTo>
                <a:lnTo>
                  <a:pt x="2752090" y="1058418"/>
                </a:lnTo>
                <a:lnTo>
                  <a:pt x="2816098" y="986536"/>
                </a:lnTo>
                <a:lnTo>
                  <a:pt x="2872740" y="910844"/>
                </a:lnTo>
                <a:lnTo>
                  <a:pt x="2923413" y="831850"/>
                </a:lnTo>
                <a:lnTo>
                  <a:pt x="2966847" y="754634"/>
                </a:lnTo>
                <a:lnTo>
                  <a:pt x="0" y="0"/>
                </a:lnTo>
                <a:close/>
              </a:path>
            </a:pathLst>
          </a:custGeom>
          <a:solidFill>
            <a:srgbClr val="79797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4130547" y="2332101"/>
            <a:ext cx="2867025" cy="1745614"/>
          </a:xfrm>
          <a:custGeom>
            <a:avLst/>
            <a:gdLst/>
            <a:ahLst/>
            <a:cxnLst/>
            <a:rect l="l" t="t" r="r" b="b"/>
            <a:pathLst>
              <a:path w="2867025" h="1745614">
                <a:moveTo>
                  <a:pt x="1624076" y="0"/>
                </a:moveTo>
                <a:lnTo>
                  <a:pt x="1507109" y="3556"/>
                </a:lnTo>
                <a:lnTo>
                  <a:pt x="1389506" y="18796"/>
                </a:lnTo>
                <a:lnTo>
                  <a:pt x="1267714" y="41401"/>
                </a:lnTo>
                <a:lnTo>
                  <a:pt x="1148206" y="74549"/>
                </a:lnTo>
                <a:lnTo>
                  <a:pt x="1022096" y="117983"/>
                </a:lnTo>
                <a:lnTo>
                  <a:pt x="903604" y="171831"/>
                </a:lnTo>
                <a:lnTo>
                  <a:pt x="790701" y="231012"/>
                </a:lnTo>
                <a:lnTo>
                  <a:pt x="685800" y="296799"/>
                </a:lnTo>
                <a:lnTo>
                  <a:pt x="589406" y="366775"/>
                </a:lnTo>
                <a:lnTo>
                  <a:pt x="499490" y="443991"/>
                </a:lnTo>
                <a:lnTo>
                  <a:pt x="417322" y="527558"/>
                </a:lnTo>
                <a:lnTo>
                  <a:pt x="344042" y="611504"/>
                </a:lnTo>
                <a:lnTo>
                  <a:pt x="276478" y="700913"/>
                </a:lnTo>
                <a:lnTo>
                  <a:pt x="217042" y="792861"/>
                </a:lnTo>
                <a:lnTo>
                  <a:pt x="165607" y="887476"/>
                </a:lnTo>
                <a:lnTo>
                  <a:pt x="120014" y="983614"/>
                </a:lnTo>
                <a:lnTo>
                  <a:pt x="82550" y="1082294"/>
                </a:lnTo>
                <a:lnTo>
                  <a:pt x="53466" y="1179702"/>
                </a:lnTo>
                <a:lnTo>
                  <a:pt x="27939" y="1277493"/>
                </a:lnTo>
                <a:lnTo>
                  <a:pt x="12446" y="1373378"/>
                </a:lnTo>
                <a:lnTo>
                  <a:pt x="2031" y="1469263"/>
                </a:lnTo>
                <a:lnTo>
                  <a:pt x="0" y="1563624"/>
                </a:lnTo>
                <a:lnTo>
                  <a:pt x="4699" y="1657350"/>
                </a:lnTo>
                <a:lnTo>
                  <a:pt x="14350" y="1745361"/>
                </a:lnTo>
                <a:lnTo>
                  <a:pt x="2866771" y="634111"/>
                </a:lnTo>
                <a:lnTo>
                  <a:pt x="2809494" y="555116"/>
                </a:lnTo>
                <a:lnTo>
                  <a:pt x="2745867" y="482473"/>
                </a:lnTo>
                <a:lnTo>
                  <a:pt x="2677032" y="409828"/>
                </a:lnTo>
                <a:lnTo>
                  <a:pt x="2604007" y="344677"/>
                </a:lnTo>
                <a:lnTo>
                  <a:pt x="2523235" y="282448"/>
                </a:lnTo>
                <a:lnTo>
                  <a:pt x="2439161" y="225298"/>
                </a:lnTo>
                <a:lnTo>
                  <a:pt x="2351024" y="175640"/>
                </a:lnTo>
                <a:lnTo>
                  <a:pt x="2257298" y="129921"/>
                </a:lnTo>
                <a:lnTo>
                  <a:pt x="2162429" y="90424"/>
                </a:lnTo>
                <a:lnTo>
                  <a:pt x="2061210" y="57150"/>
                </a:lnTo>
                <a:lnTo>
                  <a:pt x="1956435" y="33020"/>
                </a:lnTo>
                <a:lnTo>
                  <a:pt x="1847723" y="12319"/>
                </a:lnTo>
                <a:lnTo>
                  <a:pt x="1737740" y="1650"/>
                </a:lnTo>
                <a:lnTo>
                  <a:pt x="1624076" y="0"/>
                </a:lnTo>
                <a:close/>
              </a:path>
            </a:pathLst>
          </a:custGeom>
          <a:solidFill>
            <a:srgbClr val="79797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3805301" y="3262376"/>
            <a:ext cx="1238250" cy="1333500"/>
          </a:xfrm>
          <a:custGeom>
            <a:avLst/>
            <a:gdLst/>
            <a:ahLst/>
            <a:cxnLst/>
            <a:rect l="l" t="t" r="r" b="b"/>
            <a:pathLst>
              <a:path w="1238250" h="1333500">
                <a:moveTo>
                  <a:pt x="619125" y="0"/>
                </a:moveTo>
                <a:lnTo>
                  <a:pt x="572909" y="1828"/>
                </a:lnTo>
                <a:lnTo>
                  <a:pt x="527617" y="7227"/>
                </a:lnTo>
                <a:lnTo>
                  <a:pt x="483369" y="16069"/>
                </a:lnTo>
                <a:lnTo>
                  <a:pt x="440285" y="28224"/>
                </a:lnTo>
                <a:lnTo>
                  <a:pt x="398483" y="43563"/>
                </a:lnTo>
                <a:lnTo>
                  <a:pt x="358083" y="61959"/>
                </a:lnTo>
                <a:lnTo>
                  <a:pt x="319206" y="83281"/>
                </a:lnTo>
                <a:lnTo>
                  <a:pt x="281970" y="107401"/>
                </a:lnTo>
                <a:lnTo>
                  <a:pt x="246495" y="134190"/>
                </a:lnTo>
                <a:lnTo>
                  <a:pt x="212901" y="163520"/>
                </a:lnTo>
                <a:lnTo>
                  <a:pt x="181308" y="195262"/>
                </a:lnTo>
                <a:lnTo>
                  <a:pt x="151834" y="229287"/>
                </a:lnTo>
                <a:lnTo>
                  <a:pt x="124600" y="265465"/>
                </a:lnTo>
                <a:lnTo>
                  <a:pt x="99725" y="303669"/>
                </a:lnTo>
                <a:lnTo>
                  <a:pt x="77328" y="343769"/>
                </a:lnTo>
                <a:lnTo>
                  <a:pt x="57530" y="385637"/>
                </a:lnTo>
                <a:lnTo>
                  <a:pt x="40449" y="429143"/>
                </a:lnTo>
                <a:lnTo>
                  <a:pt x="26206" y="474160"/>
                </a:lnTo>
                <a:lnTo>
                  <a:pt x="14920" y="520558"/>
                </a:lnTo>
                <a:lnTo>
                  <a:pt x="6711" y="568208"/>
                </a:lnTo>
                <a:lnTo>
                  <a:pt x="1697" y="616981"/>
                </a:lnTo>
                <a:lnTo>
                  <a:pt x="0" y="666750"/>
                </a:lnTo>
                <a:lnTo>
                  <a:pt x="1697" y="716502"/>
                </a:lnTo>
                <a:lnTo>
                  <a:pt x="6711" y="765263"/>
                </a:lnTo>
                <a:lnTo>
                  <a:pt x="14920" y="812903"/>
                </a:lnTo>
                <a:lnTo>
                  <a:pt x="26206" y="859293"/>
                </a:lnTo>
                <a:lnTo>
                  <a:pt x="40449" y="904304"/>
                </a:lnTo>
                <a:lnTo>
                  <a:pt x="57530" y="947807"/>
                </a:lnTo>
                <a:lnTo>
                  <a:pt x="77328" y="989674"/>
                </a:lnTo>
                <a:lnTo>
                  <a:pt x="99725" y="1029774"/>
                </a:lnTo>
                <a:lnTo>
                  <a:pt x="124600" y="1067980"/>
                </a:lnTo>
                <a:lnTo>
                  <a:pt x="151834" y="1104161"/>
                </a:lnTo>
                <a:lnTo>
                  <a:pt x="181308" y="1138189"/>
                </a:lnTo>
                <a:lnTo>
                  <a:pt x="212901" y="1169936"/>
                </a:lnTo>
                <a:lnTo>
                  <a:pt x="246495" y="1199271"/>
                </a:lnTo>
                <a:lnTo>
                  <a:pt x="281970" y="1226066"/>
                </a:lnTo>
                <a:lnTo>
                  <a:pt x="319206" y="1250192"/>
                </a:lnTo>
                <a:lnTo>
                  <a:pt x="358083" y="1271520"/>
                </a:lnTo>
                <a:lnTo>
                  <a:pt x="398483" y="1289920"/>
                </a:lnTo>
                <a:lnTo>
                  <a:pt x="440285" y="1305265"/>
                </a:lnTo>
                <a:lnTo>
                  <a:pt x="483369" y="1317424"/>
                </a:lnTo>
                <a:lnTo>
                  <a:pt x="527617" y="1326269"/>
                </a:lnTo>
                <a:lnTo>
                  <a:pt x="572909" y="1331670"/>
                </a:lnTo>
                <a:lnTo>
                  <a:pt x="619125" y="1333500"/>
                </a:lnTo>
                <a:lnTo>
                  <a:pt x="665324" y="1331670"/>
                </a:lnTo>
                <a:lnTo>
                  <a:pt x="710603" y="1326269"/>
                </a:lnTo>
                <a:lnTo>
                  <a:pt x="754841" y="1317424"/>
                </a:lnTo>
                <a:lnTo>
                  <a:pt x="797918" y="1305265"/>
                </a:lnTo>
                <a:lnTo>
                  <a:pt x="839714" y="1289920"/>
                </a:lnTo>
                <a:lnTo>
                  <a:pt x="880111" y="1271520"/>
                </a:lnTo>
                <a:lnTo>
                  <a:pt x="918987" y="1250192"/>
                </a:lnTo>
                <a:lnTo>
                  <a:pt x="956223" y="1226066"/>
                </a:lnTo>
                <a:lnTo>
                  <a:pt x="991699" y="1199271"/>
                </a:lnTo>
                <a:lnTo>
                  <a:pt x="1025296" y="1169936"/>
                </a:lnTo>
                <a:lnTo>
                  <a:pt x="1056893" y="1138189"/>
                </a:lnTo>
                <a:lnTo>
                  <a:pt x="1086372" y="1104161"/>
                </a:lnTo>
                <a:lnTo>
                  <a:pt x="1113611" y="1067980"/>
                </a:lnTo>
                <a:lnTo>
                  <a:pt x="1138492" y="1029774"/>
                </a:lnTo>
                <a:lnTo>
                  <a:pt x="1160894" y="989674"/>
                </a:lnTo>
                <a:lnTo>
                  <a:pt x="1180698" y="947807"/>
                </a:lnTo>
                <a:lnTo>
                  <a:pt x="1197784" y="904304"/>
                </a:lnTo>
                <a:lnTo>
                  <a:pt x="1212032" y="859293"/>
                </a:lnTo>
                <a:lnTo>
                  <a:pt x="1223323" y="812903"/>
                </a:lnTo>
                <a:lnTo>
                  <a:pt x="1231535" y="765263"/>
                </a:lnTo>
                <a:lnTo>
                  <a:pt x="1236551" y="716502"/>
                </a:lnTo>
                <a:lnTo>
                  <a:pt x="1238250" y="666750"/>
                </a:lnTo>
                <a:lnTo>
                  <a:pt x="1236551" y="616981"/>
                </a:lnTo>
                <a:lnTo>
                  <a:pt x="1231535" y="568208"/>
                </a:lnTo>
                <a:lnTo>
                  <a:pt x="1223323" y="520558"/>
                </a:lnTo>
                <a:lnTo>
                  <a:pt x="1212032" y="474160"/>
                </a:lnTo>
                <a:lnTo>
                  <a:pt x="1197784" y="429143"/>
                </a:lnTo>
                <a:lnTo>
                  <a:pt x="1180698" y="385637"/>
                </a:lnTo>
                <a:lnTo>
                  <a:pt x="1160894" y="343769"/>
                </a:lnTo>
                <a:lnTo>
                  <a:pt x="1138492" y="303669"/>
                </a:lnTo>
                <a:lnTo>
                  <a:pt x="1113611" y="265465"/>
                </a:lnTo>
                <a:lnTo>
                  <a:pt x="1086372" y="229287"/>
                </a:lnTo>
                <a:lnTo>
                  <a:pt x="1056894" y="195262"/>
                </a:lnTo>
                <a:lnTo>
                  <a:pt x="1025296" y="163520"/>
                </a:lnTo>
                <a:lnTo>
                  <a:pt x="991699" y="134190"/>
                </a:lnTo>
                <a:lnTo>
                  <a:pt x="956223" y="107401"/>
                </a:lnTo>
                <a:lnTo>
                  <a:pt x="918987" y="83281"/>
                </a:lnTo>
                <a:lnTo>
                  <a:pt x="880111" y="61959"/>
                </a:lnTo>
                <a:lnTo>
                  <a:pt x="839714" y="43563"/>
                </a:lnTo>
                <a:lnTo>
                  <a:pt x="797918" y="28224"/>
                </a:lnTo>
                <a:lnTo>
                  <a:pt x="754841" y="16069"/>
                </a:lnTo>
                <a:lnTo>
                  <a:pt x="710603" y="7227"/>
                </a:lnTo>
                <a:lnTo>
                  <a:pt x="665324" y="1828"/>
                </a:lnTo>
                <a:lnTo>
                  <a:pt x="619125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3805301" y="3262376"/>
            <a:ext cx="1238250" cy="1333500"/>
          </a:xfrm>
          <a:custGeom>
            <a:avLst/>
            <a:gdLst/>
            <a:ahLst/>
            <a:cxnLst/>
            <a:rect l="l" t="t" r="r" b="b"/>
            <a:pathLst>
              <a:path w="1238250" h="1333500">
                <a:moveTo>
                  <a:pt x="0" y="666750"/>
                </a:moveTo>
                <a:lnTo>
                  <a:pt x="1697" y="616981"/>
                </a:lnTo>
                <a:lnTo>
                  <a:pt x="6711" y="568208"/>
                </a:lnTo>
                <a:lnTo>
                  <a:pt x="14920" y="520558"/>
                </a:lnTo>
                <a:lnTo>
                  <a:pt x="26206" y="474160"/>
                </a:lnTo>
                <a:lnTo>
                  <a:pt x="40449" y="429143"/>
                </a:lnTo>
                <a:lnTo>
                  <a:pt x="57530" y="385637"/>
                </a:lnTo>
                <a:lnTo>
                  <a:pt x="77328" y="343769"/>
                </a:lnTo>
                <a:lnTo>
                  <a:pt x="99725" y="303669"/>
                </a:lnTo>
                <a:lnTo>
                  <a:pt x="124600" y="265465"/>
                </a:lnTo>
                <a:lnTo>
                  <a:pt x="151834" y="229287"/>
                </a:lnTo>
                <a:lnTo>
                  <a:pt x="181308" y="195262"/>
                </a:lnTo>
                <a:lnTo>
                  <a:pt x="212901" y="163520"/>
                </a:lnTo>
                <a:lnTo>
                  <a:pt x="246495" y="134190"/>
                </a:lnTo>
                <a:lnTo>
                  <a:pt x="281970" y="107401"/>
                </a:lnTo>
                <a:lnTo>
                  <a:pt x="319206" y="83281"/>
                </a:lnTo>
                <a:lnTo>
                  <a:pt x="358083" y="61959"/>
                </a:lnTo>
                <a:lnTo>
                  <a:pt x="398483" y="43563"/>
                </a:lnTo>
                <a:lnTo>
                  <a:pt x="440285" y="28224"/>
                </a:lnTo>
                <a:lnTo>
                  <a:pt x="483369" y="16069"/>
                </a:lnTo>
                <a:lnTo>
                  <a:pt x="527617" y="7227"/>
                </a:lnTo>
                <a:lnTo>
                  <a:pt x="572909" y="1828"/>
                </a:lnTo>
                <a:lnTo>
                  <a:pt x="619125" y="0"/>
                </a:lnTo>
                <a:lnTo>
                  <a:pt x="665324" y="1828"/>
                </a:lnTo>
                <a:lnTo>
                  <a:pt x="710603" y="7227"/>
                </a:lnTo>
                <a:lnTo>
                  <a:pt x="754841" y="16069"/>
                </a:lnTo>
                <a:lnTo>
                  <a:pt x="797918" y="28224"/>
                </a:lnTo>
                <a:lnTo>
                  <a:pt x="839714" y="43563"/>
                </a:lnTo>
                <a:lnTo>
                  <a:pt x="880111" y="61959"/>
                </a:lnTo>
                <a:lnTo>
                  <a:pt x="918987" y="83281"/>
                </a:lnTo>
                <a:lnTo>
                  <a:pt x="956223" y="107401"/>
                </a:lnTo>
                <a:lnTo>
                  <a:pt x="991699" y="134190"/>
                </a:lnTo>
                <a:lnTo>
                  <a:pt x="1025296" y="163520"/>
                </a:lnTo>
                <a:lnTo>
                  <a:pt x="1056894" y="195262"/>
                </a:lnTo>
                <a:lnTo>
                  <a:pt x="1086372" y="229287"/>
                </a:lnTo>
                <a:lnTo>
                  <a:pt x="1113611" y="265465"/>
                </a:lnTo>
                <a:lnTo>
                  <a:pt x="1138492" y="303669"/>
                </a:lnTo>
                <a:lnTo>
                  <a:pt x="1160894" y="343769"/>
                </a:lnTo>
                <a:lnTo>
                  <a:pt x="1180698" y="385637"/>
                </a:lnTo>
                <a:lnTo>
                  <a:pt x="1197784" y="429143"/>
                </a:lnTo>
                <a:lnTo>
                  <a:pt x="1212032" y="474160"/>
                </a:lnTo>
                <a:lnTo>
                  <a:pt x="1223323" y="520558"/>
                </a:lnTo>
                <a:lnTo>
                  <a:pt x="1231535" y="568208"/>
                </a:lnTo>
                <a:lnTo>
                  <a:pt x="1236551" y="616981"/>
                </a:lnTo>
                <a:lnTo>
                  <a:pt x="1238250" y="666750"/>
                </a:lnTo>
                <a:lnTo>
                  <a:pt x="1236551" y="716502"/>
                </a:lnTo>
                <a:lnTo>
                  <a:pt x="1231535" y="765263"/>
                </a:lnTo>
                <a:lnTo>
                  <a:pt x="1223323" y="812903"/>
                </a:lnTo>
                <a:lnTo>
                  <a:pt x="1212032" y="859293"/>
                </a:lnTo>
                <a:lnTo>
                  <a:pt x="1197784" y="904304"/>
                </a:lnTo>
                <a:lnTo>
                  <a:pt x="1180698" y="947807"/>
                </a:lnTo>
                <a:lnTo>
                  <a:pt x="1160894" y="989674"/>
                </a:lnTo>
                <a:lnTo>
                  <a:pt x="1138492" y="1029774"/>
                </a:lnTo>
                <a:lnTo>
                  <a:pt x="1113611" y="1067980"/>
                </a:lnTo>
                <a:lnTo>
                  <a:pt x="1086372" y="1104161"/>
                </a:lnTo>
                <a:lnTo>
                  <a:pt x="1056893" y="1138189"/>
                </a:lnTo>
                <a:lnTo>
                  <a:pt x="1025296" y="1169936"/>
                </a:lnTo>
                <a:lnTo>
                  <a:pt x="991699" y="1199271"/>
                </a:lnTo>
                <a:lnTo>
                  <a:pt x="956223" y="1226066"/>
                </a:lnTo>
                <a:lnTo>
                  <a:pt x="918987" y="1250192"/>
                </a:lnTo>
                <a:lnTo>
                  <a:pt x="880111" y="1271520"/>
                </a:lnTo>
                <a:lnTo>
                  <a:pt x="839714" y="1289920"/>
                </a:lnTo>
                <a:lnTo>
                  <a:pt x="797918" y="1305265"/>
                </a:lnTo>
                <a:lnTo>
                  <a:pt x="754841" y="1317424"/>
                </a:lnTo>
                <a:lnTo>
                  <a:pt x="710603" y="1326269"/>
                </a:lnTo>
                <a:lnTo>
                  <a:pt x="665324" y="1331670"/>
                </a:lnTo>
                <a:lnTo>
                  <a:pt x="619125" y="1333500"/>
                </a:lnTo>
                <a:lnTo>
                  <a:pt x="572909" y="1331670"/>
                </a:lnTo>
                <a:lnTo>
                  <a:pt x="527617" y="1326269"/>
                </a:lnTo>
                <a:lnTo>
                  <a:pt x="483369" y="1317424"/>
                </a:lnTo>
                <a:lnTo>
                  <a:pt x="440285" y="1305265"/>
                </a:lnTo>
                <a:lnTo>
                  <a:pt x="398483" y="1289920"/>
                </a:lnTo>
                <a:lnTo>
                  <a:pt x="358083" y="1271520"/>
                </a:lnTo>
                <a:lnTo>
                  <a:pt x="319206" y="1250192"/>
                </a:lnTo>
                <a:lnTo>
                  <a:pt x="281970" y="1226066"/>
                </a:lnTo>
                <a:lnTo>
                  <a:pt x="246495" y="1199271"/>
                </a:lnTo>
                <a:lnTo>
                  <a:pt x="212901" y="1169936"/>
                </a:lnTo>
                <a:lnTo>
                  <a:pt x="181308" y="1138189"/>
                </a:lnTo>
                <a:lnTo>
                  <a:pt x="151834" y="1104161"/>
                </a:lnTo>
                <a:lnTo>
                  <a:pt x="124600" y="1067980"/>
                </a:lnTo>
                <a:lnTo>
                  <a:pt x="99725" y="1029774"/>
                </a:lnTo>
                <a:lnTo>
                  <a:pt x="77328" y="989674"/>
                </a:lnTo>
                <a:lnTo>
                  <a:pt x="57530" y="947807"/>
                </a:lnTo>
                <a:lnTo>
                  <a:pt x="40449" y="904304"/>
                </a:lnTo>
                <a:lnTo>
                  <a:pt x="26206" y="859293"/>
                </a:lnTo>
                <a:lnTo>
                  <a:pt x="14920" y="812903"/>
                </a:lnTo>
                <a:lnTo>
                  <a:pt x="6711" y="765263"/>
                </a:lnTo>
                <a:lnTo>
                  <a:pt x="1697" y="716502"/>
                </a:lnTo>
                <a:lnTo>
                  <a:pt x="0" y="666750"/>
                </a:lnTo>
                <a:close/>
              </a:path>
            </a:pathLst>
          </a:custGeom>
          <a:ln w="28575">
            <a:solidFill>
              <a:srgbClr val="80808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3943350" y="3276600"/>
            <a:ext cx="952500" cy="504825"/>
          </a:xfrm>
          <a:custGeom>
            <a:avLst/>
            <a:gdLst/>
            <a:ahLst/>
            <a:cxnLst/>
            <a:rect l="l" t="t" r="r" b="b"/>
            <a:pathLst>
              <a:path w="952500" h="504825">
                <a:moveTo>
                  <a:pt x="480949" y="0"/>
                </a:moveTo>
                <a:lnTo>
                  <a:pt x="418973" y="4190"/>
                </a:lnTo>
                <a:lnTo>
                  <a:pt x="358394" y="14859"/>
                </a:lnTo>
                <a:lnTo>
                  <a:pt x="299212" y="33274"/>
                </a:lnTo>
                <a:lnTo>
                  <a:pt x="245872" y="58165"/>
                </a:lnTo>
                <a:lnTo>
                  <a:pt x="194690" y="88646"/>
                </a:lnTo>
                <a:lnTo>
                  <a:pt x="147065" y="124840"/>
                </a:lnTo>
                <a:lnTo>
                  <a:pt x="106045" y="166624"/>
                </a:lnTo>
                <a:lnTo>
                  <a:pt x="67817" y="211962"/>
                </a:lnTo>
                <a:lnTo>
                  <a:pt x="36829" y="262382"/>
                </a:lnTo>
                <a:lnTo>
                  <a:pt x="11557" y="316229"/>
                </a:lnTo>
                <a:lnTo>
                  <a:pt x="0" y="368681"/>
                </a:lnTo>
                <a:lnTo>
                  <a:pt x="0" y="371475"/>
                </a:lnTo>
                <a:lnTo>
                  <a:pt x="12953" y="413385"/>
                </a:lnTo>
                <a:lnTo>
                  <a:pt x="48260" y="446658"/>
                </a:lnTo>
                <a:lnTo>
                  <a:pt x="101726" y="470026"/>
                </a:lnTo>
                <a:lnTo>
                  <a:pt x="169417" y="488569"/>
                </a:lnTo>
                <a:lnTo>
                  <a:pt x="250951" y="499110"/>
                </a:lnTo>
                <a:lnTo>
                  <a:pt x="340360" y="504825"/>
                </a:lnTo>
                <a:lnTo>
                  <a:pt x="573277" y="504825"/>
                </a:lnTo>
                <a:lnTo>
                  <a:pt x="646049" y="499110"/>
                </a:lnTo>
                <a:lnTo>
                  <a:pt x="697229" y="492125"/>
                </a:lnTo>
                <a:lnTo>
                  <a:pt x="743458" y="484250"/>
                </a:lnTo>
                <a:lnTo>
                  <a:pt x="787400" y="472948"/>
                </a:lnTo>
                <a:lnTo>
                  <a:pt x="827024" y="460120"/>
                </a:lnTo>
                <a:lnTo>
                  <a:pt x="862329" y="445262"/>
                </a:lnTo>
                <a:lnTo>
                  <a:pt x="917194" y="410463"/>
                </a:lnTo>
                <a:lnTo>
                  <a:pt x="948182" y="365887"/>
                </a:lnTo>
                <a:lnTo>
                  <a:pt x="952500" y="340994"/>
                </a:lnTo>
                <a:lnTo>
                  <a:pt x="949578" y="313436"/>
                </a:lnTo>
                <a:lnTo>
                  <a:pt x="907034" y="230377"/>
                </a:lnTo>
                <a:lnTo>
                  <a:pt x="870965" y="181483"/>
                </a:lnTo>
                <a:lnTo>
                  <a:pt x="828421" y="137540"/>
                </a:lnTo>
                <a:lnTo>
                  <a:pt x="780161" y="97154"/>
                </a:lnTo>
                <a:lnTo>
                  <a:pt x="728217" y="63753"/>
                </a:lnTo>
                <a:lnTo>
                  <a:pt x="671957" y="37591"/>
                </a:lnTo>
                <a:lnTo>
                  <a:pt x="610742" y="16255"/>
                </a:lnTo>
                <a:lnTo>
                  <a:pt x="547242" y="4190"/>
                </a:lnTo>
                <a:lnTo>
                  <a:pt x="480949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3848100" y="3600386"/>
            <a:ext cx="1166812" cy="58578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4012946" y="3671887"/>
            <a:ext cx="835660" cy="3346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2000" spc="30" b="1">
                <a:solidFill>
                  <a:srgbClr val="001F5F"/>
                </a:solidFill>
                <a:latin typeface="Arial"/>
                <a:cs typeface="Arial"/>
              </a:rPr>
              <a:t>i</a:t>
            </a:r>
            <a:r>
              <a:rPr dirty="0" sz="2000" spc="10" b="1">
                <a:solidFill>
                  <a:srgbClr val="001F5F"/>
                </a:solidFill>
                <a:latin typeface="Arial"/>
                <a:cs typeface="Arial"/>
              </a:rPr>
              <a:t>ss</a:t>
            </a:r>
            <a:r>
              <a:rPr dirty="0" sz="2000" spc="40" b="1">
                <a:solidFill>
                  <a:srgbClr val="001F5F"/>
                </a:solidFill>
                <a:latin typeface="Arial"/>
                <a:cs typeface="Arial"/>
              </a:rPr>
              <a:t>u</a:t>
            </a:r>
            <a:r>
              <a:rPr dirty="0" sz="2000" spc="5" b="1">
                <a:solidFill>
                  <a:srgbClr val="001F5F"/>
                </a:solidFill>
                <a:latin typeface="Arial"/>
                <a:cs typeface="Arial"/>
              </a:rPr>
              <a:t>es</a:t>
            </a:r>
            <a:endParaRPr sz="20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009775" y="2241232"/>
            <a:ext cx="1773555" cy="6394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25"/>
              </a:spcBef>
            </a:pPr>
            <a:r>
              <a:rPr dirty="0" sz="2000" spc="40" b="1">
                <a:latin typeface="Arial"/>
                <a:cs typeface="Arial"/>
              </a:rPr>
              <a:t>D</a:t>
            </a:r>
            <a:r>
              <a:rPr dirty="0" sz="2000" spc="10" b="1">
                <a:latin typeface="Arial"/>
                <a:cs typeface="Arial"/>
              </a:rPr>
              <a:t>es</a:t>
            </a:r>
            <a:r>
              <a:rPr dirty="0" sz="2000" spc="0" b="1">
                <a:latin typeface="Arial"/>
                <a:cs typeface="Arial"/>
              </a:rPr>
              <a:t>e</a:t>
            </a:r>
            <a:r>
              <a:rPr dirty="0" sz="2000" spc="40" b="1">
                <a:latin typeface="Arial"/>
                <a:cs typeface="Arial"/>
              </a:rPr>
              <a:t>n</a:t>
            </a:r>
            <a:r>
              <a:rPr dirty="0" sz="2000" spc="0" b="1">
                <a:latin typeface="Arial"/>
                <a:cs typeface="Arial"/>
              </a:rPr>
              <a:t>t</a:t>
            </a:r>
            <a:r>
              <a:rPr dirty="0" sz="2000" spc="35" b="1">
                <a:latin typeface="Arial"/>
                <a:cs typeface="Arial"/>
              </a:rPr>
              <a:t>r</a:t>
            </a:r>
            <a:r>
              <a:rPr dirty="0" sz="2000" spc="10" b="1">
                <a:latin typeface="Arial"/>
                <a:cs typeface="Arial"/>
              </a:rPr>
              <a:t>a</a:t>
            </a:r>
            <a:r>
              <a:rPr dirty="0" sz="2000" spc="-40" b="1">
                <a:latin typeface="Arial"/>
                <a:cs typeface="Arial"/>
              </a:rPr>
              <a:t>l</a:t>
            </a:r>
            <a:r>
              <a:rPr dirty="0" sz="2000" spc="30" b="1">
                <a:latin typeface="Arial"/>
                <a:cs typeface="Arial"/>
              </a:rPr>
              <a:t>i</a:t>
            </a:r>
            <a:r>
              <a:rPr dirty="0" sz="2000" spc="5" b="1">
                <a:latin typeface="Arial"/>
                <a:cs typeface="Arial"/>
              </a:rPr>
              <a:t>s</a:t>
            </a:r>
            <a:r>
              <a:rPr dirty="0" sz="2000" spc="-70" b="1">
                <a:latin typeface="Arial"/>
                <a:cs typeface="Arial"/>
              </a:rPr>
              <a:t>a</a:t>
            </a:r>
            <a:r>
              <a:rPr dirty="0" sz="2000" spc="0" b="1">
                <a:latin typeface="Arial"/>
                <a:cs typeface="Arial"/>
              </a:rPr>
              <a:t>si  </a:t>
            </a:r>
            <a:r>
              <a:rPr dirty="0" sz="2000" spc="10" b="1">
                <a:latin typeface="Arial"/>
                <a:cs typeface="Arial"/>
              </a:rPr>
              <a:t>Penelitian</a:t>
            </a:r>
            <a:endParaRPr sz="20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085840" y="3742944"/>
            <a:ext cx="2620010" cy="33528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2000" spc="0" b="1">
                <a:latin typeface="Arial"/>
                <a:cs typeface="Arial"/>
              </a:rPr>
              <a:t>Pertanggungjawaban</a:t>
            </a:r>
            <a:endParaRPr sz="20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085840" y="4048696"/>
            <a:ext cx="1911350" cy="94488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279400" indent="-266700">
              <a:lnSpc>
                <a:spcPct val="100000"/>
              </a:lnSpc>
              <a:spcBef>
                <a:spcPts val="125"/>
              </a:spcBef>
              <a:buFont typeface="Arial"/>
              <a:buChar char="•"/>
              <a:tabLst>
                <a:tab pos="279400" algn="l"/>
                <a:tab pos="280035" algn="l"/>
              </a:tabLst>
            </a:pPr>
            <a:r>
              <a:rPr dirty="0" sz="2000" spc="0" b="1">
                <a:latin typeface="Arial"/>
                <a:cs typeface="Arial"/>
              </a:rPr>
              <a:t>Transparansi</a:t>
            </a:r>
            <a:endParaRPr sz="2000">
              <a:latin typeface="Arial"/>
              <a:cs typeface="Arial"/>
            </a:endParaRPr>
          </a:p>
          <a:p>
            <a:pPr marL="279400" indent="-266700">
              <a:lnSpc>
                <a:spcPct val="100000"/>
              </a:lnSpc>
              <a:buFont typeface="Arial"/>
              <a:buChar char="•"/>
              <a:tabLst>
                <a:tab pos="279400" algn="l"/>
                <a:tab pos="280035" algn="l"/>
              </a:tabLst>
            </a:pPr>
            <a:r>
              <a:rPr dirty="0" sz="2000" spc="5" b="1">
                <a:latin typeface="Arial"/>
                <a:cs typeface="Arial"/>
              </a:rPr>
              <a:t>Akuntabilitas</a:t>
            </a:r>
            <a:endParaRPr sz="2000">
              <a:latin typeface="Arial"/>
              <a:cs typeface="Arial"/>
            </a:endParaRPr>
          </a:p>
          <a:p>
            <a:pPr marL="279400" indent="-266700">
              <a:lnSpc>
                <a:spcPct val="100000"/>
              </a:lnSpc>
              <a:buFont typeface="Arial"/>
              <a:buChar char="•"/>
              <a:tabLst>
                <a:tab pos="279400" algn="l"/>
                <a:tab pos="280035" algn="l"/>
              </a:tabLst>
            </a:pPr>
            <a:r>
              <a:rPr dirty="0" sz="2000" spc="25" b="1">
                <a:latin typeface="Arial"/>
                <a:cs typeface="Arial"/>
              </a:rPr>
              <a:t>Kepatuhan</a:t>
            </a:r>
            <a:endParaRPr sz="20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367279" y="5317172"/>
            <a:ext cx="1410970" cy="3346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2000" spc="15" b="1">
                <a:latin typeface="Arial"/>
                <a:cs typeface="Arial"/>
              </a:rPr>
              <a:t>Perpajakan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5875" rIns="0" bIns="0" rtlCol="0" vert="horz">
            <a:spAutoFit/>
          </a:bodyPr>
          <a:lstStyle/>
          <a:p>
            <a:pPr algn="ctr" marL="10160">
              <a:lnSpc>
                <a:spcPct val="100000"/>
              </a:lnSpc>
              <a:spcBef>
                <a:spcPts val="125"/>
              </a:spcBef>
            </a:pPr>
            <a:r>
              <a:rPr dirty="0" sz="3200" spc="25" b="0">
                <a:solidFill>
                  <a:srgbClr val="FFFFFF"/>
                </a:solidFill>
                <a:latin typeface="Arial"/>
                <a:cs typeface="Arial"/>
              </a:rPr>
              <a:t>SPJ </a:t>
            </a:r>
            <a:r>
              <a:rPr dirty="0" sz="3200" spc="0" b="0">
                <a:solidFill>
                  <a:srgbClr val="FFFFFF"/>
                </a:solidFill>
                <a:latin typeface="Arial"/>
                <a:cs typeface="Arial"/>
              </a:rPr>
              <a:t>Makan </a:t>
            </a:r>
            <a:r>
              <a:rPr dirty="0" sz="3200" spc="10" b="0">
                <a:solidFill>
                  <a:srgbClr val="FFFFFF"/>
                </a:solidFill>
                <a:latin typeface="Arial"/>
                <a:cs typeface="Arial"/>
              </a:rPr>
              <a:t>&amp;</a:t>
            </a:r>
            <a:r>
              <a:rPr dirty="0" sz="3200" spc="-220" b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200" spc="0" b="0">
                <a:solidFill>
                  <a:srgbClr val="FFFFFF"/>
                </a:solidFill>
                <a:latin typeface="Arial"/>
                <a:cs typeface="Arial"/>
              </a:rPr>
              <a:t>Minum</a:t>
            </a:r>
            <a:endParaRPr sz="3200">
              <a:latin typeface="Arial"/>
              <a:cs typeface="Arial"/>
            </a:endParaRPr>
          </a:p>
          <a:p>
            <a:pPr algn="ctr" marL="2540">
              <a:lnSpc>
                <a:spcPct val="100000"/>
              </a:lnSpc>
              <a:spcBef>
                <a:spcPts val="60"/>
              </a:spcBef>
            </a:pPr>
            <a:r>
              <a:rPr dirty="0" sz="3200" spc="10" b="0">
                <a:solidFill>
                  <a:srgbClr val="FF0000"/>
                </a:solidFill>
                <a:latin typeface="Arial"/>
                <a:cs typeface="Arial"/>
              </a:rPr>
              <a:t>Non </a:t>
            </a:r>
            <a:r>
              <a:rPr dirty="0" sz="3200" spc="5" b="0">
                <a:solidFill>
                  <a:srgbClr val="FF0000"/>
                </a:solidFill>
                <a:latin typeface="Arial"/>
                <a:cs typeface="Arial"/>
              </a:rPr>
              <a:t>Catering/Bukan Restoran/Bukan</a:t>
            </a:r>
            <a:r>
              <a:rPr dirty="0" sz="3200" spc="-565" b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3200" spc="75" b="0">
                <a:solidFill>
                  <a:srgbClr val="FF0000"/>
                </a:solidFill>
                <a:latin typeface="Arial"/>
                <a:cs typeface="Arial"/>
              </a:rPr>
              <a:t>WM</a:t>
            </a:r>
            <a:endParaRPr sz="32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99210" y="1740598"/>
            <a:ext cx="5665470" cy="12693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45" b="1">
                <a:solidFill>
                  <a:srgbClr val="FF0000"/>
                </a:solidFill>
                <a:latin typeface="Arial"/>
                <a:cs typeface="Arial"/>
              </a:rPr>
              <a:t>SPJ </a:t>
            </a:r>
            <a:r>
              <a:rPr dirty="0" sz="2400" spc="-10" b="1">
                <a:solidFill>
                  <a:srgbClr val="FF0000"/>
                </a:solidFill>
                <a:latin typeface="Arial"/>
                <a:cs typeface="Arial"/>
              </a:rPr>
              <a:t>sama </a:t>
            </a:r>
            <a:r>
              <a:rPr dirty="0" sz="2400" spc="-15" b="1">
                <a:solidFill>
                  <a:srgbClr val="FF0000"/>
                </a:solidFill>
                <a:latin typeface="Arial"/>
                <a:cs typeface="Arial"/>
              </a:rPr>
              <a:t>halnya </a:t>
            </a:r>
            <a:r>
              <a:rPr dirty="0" sz="2400" spc="-25" b="1">
                <a:solidFill>
                  <a:srgbClr val="FF0000"/>
                </a:solidFill>
                <a:latin typeface="Arial"/>
                <a:cs typeface="Arial"/>
              </a:rPr>
              <a:t>dg </a:t>
            </a:r>
            <a:r>
              <a:rPr dirty="0" sz="2400" spc="0" b="1">
                <a:solidFill>
                  <a:srgbClr val="FF0000"/>
                </a:solidFill>
                <a:latin typeface="Arial"/>
                <a:cs typeface="Arial"/>
              </a:rPr>
              <a:t>pembelian</a:t>
            </a:r>
            <a:r>
              <a:rPr dirty="0" sz="2400" spc="210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2400" spc="-10" b="1">
                <a:solidFill>
                  <a:srgbClr val="FF0000"/>
                </a:solidFill>
                <a:latin typeface="Arial"/>
                <a:cs typeface="Arial"/>
              </a:rPr>
              <a:t>barang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35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Wingdings"/>
              <a:buChar char=""/>
              <a:tabLst>
                <a:tab pos="356235" algn="l"/>
              </a:tabLst>
            </a:pPr>
            <a:r>
              <a:rPr dirty="0" sz="2400" spc="-30" b="1">
                <a:latin typeface="Arial"/>
                <a:cs typeface="Arial"/>
              </a:rPr>
              <a:t>Nota </a:t>
            </a:r>
            <a:r>
              <a:rPr dirty="0" sz="2400" spc="-10" b="1">
                <a:latin typeface="Arial"/>
                <a:cs typeface="Arial"/>
              </a:rPr>
              <a:t>dan/atau</a:t>
            </a:r>
            <a:r>
              <a:rPr dirty="0" sz="2400" spc="90" b="1">
                <a:latin typeface="Arial"/>
                <a:cs typeface="Arial"/>
              </a:rPr>
              <a:t> </a:t>
            </a:r>
            <a:r>
              <a:rPr dirty="0" sz="2400" b="1">
                <a:latin typeface="Arial"/>
                <a:cs typeface="Arial"/>
              </a:rPr>
              <a:t>Kuitansi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960620" y="3346513"/>
            <a:ext cx="3201035" cy="1132205"/>
          </a:xfrm>
          <a:prstGeom prst="rect">
            <a:avLst/>
          </a:prstGeom>
        </p:spPr>
        <p:txBody>
          <a:bodyPr wrap="square" lIns="0" tIns="793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625"/>
              </a:spcBef>
            </a:pPr>
            <a:r>
              <a:rPr dirty="0" sz="2000" spc="0" b="1">
                <a:latin typeface="Arial"/>
                <a:cs typeface="Arial"/>
              </a:rPr>
              <a:t>: </a:t>
            </a:r>
            <a:r>
              <a:rPr dirty="0" sz="2000" spc="25" b="1">
                <a:latin typeface="Arial"/>
                <a:cs typeface="Arial"/>
              </a:rPr>
              <a:t>bebas</a:t>
            </a:r>
            <a:r>
              <a:rPr dirty="0" sz="2000" spc="-145" b="1">
                <a:latin typeface="Arial"/>
                <a:cs typeface="Arial"/>
              </a:rPr>
              <a:t> </a:t>
            </a:r>
            <a:r>
              <a:rPr dirty="0" sz="2000" spc="25" b="1">
                <a:latin typeface="Arial"/>
                <a:cs typeface="Arial"/>
              </a:rPr>
              <a:t>pajak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30"/>
              </a:spcBef>
            </a:pPr>
            <a:r>
              <a:rPr dirty="0" sz="2000" spc="0" b="1">
                <a:latin typeface="Arial"/>
                <a:cs typeface="Arial"/>
              </a:rPr>
              <a:t>: </a:t>
            </a:r>
            <a:r>
              <a:rPr dirty="0" sz="2000" spc="10" b="1">
                <a:latin typeface="Arial"/>
                <a:cs typeface="Arial"/>
              </a:rPr>
              <a:t>PPN 10% </a:t>
            </a:r>
            <a:r>
              <a:rPr dirty="0" sz="2000" spc="25" b="1">
                <a:latin typeface="Arial"/>
                <a:cs typeface="Arial"/>
              </a:rPr>
              <a:t>bebas</a:t>
            </a:r>
            <a:r>
              <a:rPr dirty="0" sz="2000" spc="-295" b="1">
                <a:latin typeface="Arial"/>
                <a:cs typeface="Arial"/>
              </a:rPr>
              <a:t> </a:t>
            </a:r>
            <a:r>
              <a:rPr dirty="0" sz="2000" spc="10" b="1">
                <a:latin typeface="Arial"/>
                <a:cs typeface="Arial"/>
              </a:rPr>
              <a:t>PPh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50"/>
              </a:spcBef>
            </a:pPr>
            <a:r>
              <a:rPr dirty="0" sz="2000" spc="0" b="1">
                <a:latin typeface="Arial"/>
                <a:cs typeface="Arial"/>
              </a:rPr>
              <a:t>: </a:t>
            </a:r>
            <a:r>
              <a:rPr dirty="0" sz="2000" spc="10" b="1">
                <a:latin typeface="Arial"/>
                <a:cs typeface="Arial"/>
              </a:rPr>
              <a:t>PPN 10% &amp; PPh </a:t>
            </a:r>
            <a:r>
              <a:rPr dirty="0" sz="2000" spc="5" b="1">
                <a:latin typeface="Arial"/>
                <a:cs typeface="Arial"/>
              </a:rPr>
              <a:t>22:</a:t>
            </a:r>
            <a:r>
              <a:rPr dirty="0" sz="2000" spc="-345" b="1">
                <a:latin typeface="Arial"/>
                <a:cs typeface="Arial"/>
              </a:rPr>
              <a:t> </a:t>
            </a:r>
            <a:r>
              <a:rPr dirty="0" sz="2000" spc="15" b="1">
                <a:latin typeface="Arial"/>
                <a:cs typeface="Arial"/>
              </a:rPr>
              <a:t>1,5%</a:t>
            </a:r>
            <a:endParaRPr sz="2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299210" y="3346513"/>
            <a:ext cx="2809240" cy="1494790"/>
          </a:xfrm>
          <a:prstGeom prst="rect">
            <a:avLst/>
          </a:prstGeom>
        </p:spPr>
        <p:txBody>
          <a:bodyPr wrap="square" lIns="0" tIns="79375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625"/>
              </a:spcBef>
              <a:buFont typeface="Wingdings"/>
              <a:buChar char=""/>
              <a:tabLst>
                <a:tab pos="356235" algn="l"/>
              </a:tabLst>
            </a:pPr>
            <a:r>
              <a:rPr dirty="0" sz="2000" spc="15" b="1">
                <a:latin typeface="Arial"/>
                <a:cs typeface="Arial"/>
              </a:rPr>
              <a:t>Pembelian </a:t>
            </a:r>
            <a:r>
              <a:rPr dirty="0" sz="2000" spc="10" b="1">
                <a:latin typeface="Arial"/>
                <a:cs typeface="Arial"/>
              </a:rPr>
              <a:t>&lt; </a:t>
            </a:r>
            <a:r>
              <a:rPr dirty="0" sz="2000" spc="5" b="1">
                <a:latin typeface="Arial"/>
                <a:cs typeface="Arial"/>
              </a:rPr>
              <a:t>1</a:t>
            </a:r>
            <a:r>
              <a:rPr dirty="0" sz="2000" spc="-335" b="1">
                <a:latin typeface="Arial"/>
                <a:cs typeface="Arial"/>
              </a:rPr>
              <a:t> </a:t>
            </a:r>
            <a:r>
              <a:rPr dirty="0" sz="2000" spc="25" b="1">
                <a:latin typeface="Arial"/>
                <a:cs typeface="Arial"/>
              </a:rPr>
              <a:t>juta</a:t>
            </a:r>
            <a:endParaRPr sz="20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530"/>
              </a:spcBef>
              <a:buFont typeface="Wingdings"/>
              <a:buChar char=""/>
              <a:tabLst>
                <a:tab pos="356235" algn="l"/>
              </a:tabLst>
            </a:pPr>
            <a:r>
              <a:rPr dirty="0" sz="2000" spc="15" b="1">
                <a:latin typeface="Arial"/>
                <a:cs typeface="Arial"/>
              </a:rPr>
              <a:t>Pembelian </a:t>
            </a:r>
            <a:r>
              <a:rPr dirty="0" sz="2000" spc="5" b="1">
                <a:latin typeface="Arial"/>
                <a:cs typeface="Arial"/>
              </a:rPr>
              <a:t>1 </a:t>
            </a:r>
            <a:r>
              <a:rPr dirty="0" sz="2000" spc="10" b="1">
                <a:latin typeface="Arial"/>
                <a:cs typeface="Arial"/>
              </a:rPr>
              <a:t>– </a:t>
            </a:r>
            <a:r>
              <a:rPr dirty="0" sz="2000" spc="5" b="1">
                <a:latin typeface="Arial"/>
                <a:cs typeface="Arial"/>
              </a:rPr>
              <a:t>2</a:t>
            </a:r>
            <a:r>
              <a:rPr dirty="0" sz="2000" spc="-380" b="1">
                <a:latin typeface="Arial"/>
                <a:cs typeface="Arial"/>
              </a:rPr>
              <a:t> </a:t>
            </a:r>
            <a:r>
              <a:rPr dirty="0" sz="2000" spc="15" b="1">
                <a:latin typeface="Arial"/>
                <a:cs typeface="Arial"/>
              </a:rPr>
              <a:t>juta</a:t>
            </a:r>
            <a:endParaRPr sz="20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450"/>
              </a:spcBef>
              <a:buFont typeface="Wingdings"/>
              <a:buChar char=""/>
              <a:tabLst>
                <a:tab pos="356235" algn="l"/>
              </a:tabLst>
            </a:pPr>
            <a:r>
              <a:rPr dirty="0" sz="2000" spc="15" b="1">
                <a:latin typeface="Arial"/>
                <a:cs typeface="Arial"/>
              </a:rPr>
              <a:t>Pembelian </a:t>
            </a:r>
            <a:r>
              <a:rPr dirty="0" sz="2000" spc="10" b="1">
                <a:latin typeface="Arial"/>
                <a:cs typeface="Arial"/>
              </a:rPr>
              <a:t>&gt; </a:t>
            </a:r>
            <a:r>
              <a:rPr dirty="0" sz="2000" spc="5" b="1">
                <a:latin typeface="Arial"/>
                <a:cs typeface="Arial"/>
              </a:rPr>
              <a:t>2</a:t>
            </a:r>
            <a:r>
              <a:rPr dirty="0" sz="2000" spc="-335" b="1">
                <a:latin typeface="Arial"/>
                <a:cs typeface="Arial"/>
              </a:rPr>
              <a:t> </a:t>
            </a:r>
            <a:r>
              <a:rPr dirty="0" sz="2000" spc="25" b="1">
                <a:latin typeface="Arial"/>
                <a:cs typeface="Arial"/>
              </a:rPr>
              <a:t>juta</a:t>
            </a:r>
            <a:endParaRPr sz="20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450"/>
              </a:spcBef>
              <a:buFont typeface="Wingdings"/>
              <a:buChar char=""/>
              <a:tabLst>
                <a:tab pos="356235" algn="l"/>
              </a:tabLst>
            </a:pPr>
            <a:r>
              <a:rPr dirty="0" sz="2000" spc="10" b="1">
                <a:latin typeface="Arial"/>
                <a:cs typeface="Arial"/>
              </a:rPr>
              <a:t>SSP</a:t>
            </a:r>
            <a:endParaRPr sz="2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823720" y="4813744"/>
            <a:ext cx="6351905" cy="864869"/>
          </a:xfrm>
          <a:prstGeom prst="rect">
            <a:avLst/>
          </a:prstGeom>
        </p:spPr>
        <p:txBody>
          <a:bodyPr wrap="square" lIns="0" tIns="71120" rIns="0" bIns="0" rtlCol="0" vert="horz">
            <a:spAutoFit/>
          </a:bodyPr>
          <a:lstStyle/>
          <a:p>
            <a:pPr marL="1214120">
              <a:lnSpc>
                <a:spcPct val="100000"/>
              </a:lnSpc>
              <a:spcBef>
                <a:spcPts val="560"/>
              </a:spcBef>
            </a:pPr>
            <a:r>
              <a:rPr dirty="0" sz="1550" spc="10" b="1">
                <a:solidFill>
                  <a:srgbClr val="FF0000"/>
                </a:solidFill>
                <a:latin typeface="Arial"/>
                <a:cs typeface="Arial"/>
              </a:rPr>
              <a:t>PPN &amp; </a:t>
            </a:r>
            <a:r>
              <a:rPr dirty="0" sz="1550" spc="5" b="1">
                <a:solidFill>
                  <a:srgbClr val="FF0000"/>
                </a:solidFill>
                <a:latin typeface="Arial"/>
                <a:cs typeface="Arial"/>
              </a:rPr>
              <a:t>PPh </a:t>
            </a:r>
            <a:r>
              <a:rPr dirty="0" sz="1550" spc="10" b="1">
                <a:solidFill>
                  <a:srgbClr val="FF0000"/>
                </a:solidFill>
                <a:latin typeface="Arial"/>
                <a:cs typeface="Arial"/>
              </a:rPr>
              <a:t>psl </a:t>
            </a:r>
            <a:r>
              <a:rPr dirty="0" sz="1550" spc="15" b="1">
                <a:solidFill>
                  <a:srgbClr val="FF0000"/>
                </a:solidFill>
                <a:latin typeface="Arial"/>
                <a:cs typeface="Arial"/>
              </a:rPr>
              <a:t>22 pakai </a:t>
            </a:r>
            <a:r>
              <a:rPr dirty="0" sz="1550" spc="10" b="1">
                <a:solidFill>
                  <a:srgbClr val="FF0000"/>
                </a:solidFill>
                <a:latin typeface="Arial"/>
                <a:cs typeface="Arial"/>
              </a:rPr>
              <a:t>NPWP</a:t>
            </a:r>
            <a:r>
              <a:rPr dirty="0" sz="1550" spc="15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550" spc="15" b="1">
                <a:solidFill>
                  <a:srgbClr val="FF0000"/>
                </a:solidFill>
                <a:latin typeface="Arial"/>
                <a:cs typeface="Arial"/>
              </a:rPr>
              <a:t>Rekanan,</a:t>
            </a:r>
            <a:endParaRPr sz="1550">
              <a:latin typeface="Arial"/>
              <a:cs typeface="Arial"/>
            </a:endParaRPr>
          </a:p>
          <a:p>
            <a:pPr marL="1214120" marR="5080" indent="-1201420">
              <a:lnSpc>
                <a:spcPct val="105000"/>
              </a:lnSpc>
              <a:spcBef>
                <a:spcPts val="370"/>
              </a:spcBef>
            </a:pPr>
            <a:r>
              <a:rPr dirty="0" sz="1550" spc="-25" b="1">
                <a:solidFill>
                  <a:srgbClr val="FF0000"/>
                </a:solidFill>
                <a:latin typeface="Arial"/>
                <a:cs typeface="Arial"/>
              </a:rPr>
              <a:t>bila </a:t>
            </a:r>
            <a:r>
              <a:rPr dirty="0" sz="1550" spc="15" b="1">
                <a:solidFill>
                  <a:srgbClr val="FF0000"/>
                </a:solidFill>
                <a:latin typeface="Arial"/>
                <a:cs typeface="Arial"/>
              </a:rPr>
              <a:t>rekanan </a:t>
            </a:r>
            <a:r>
              <a:rPr dirty="0" sz="1550" b="1">
                <a:solidFill>
                  <a:srgbClr val="FF0000"/>
                </a:solidFill>
                <a:latin typeface="Arial"/>
                <a:cs typeface="Arial"/>
              </a:rPr>
              <a:t>tidak </a:t>
            </a:r>
            <a:r>
              <a:rPr dirty="0" sz="1550" spc="0" b="1">
                <a:solidFill>
                  <a:srgbClr val="FF0000"/>
                </a:solidFill>
                <a:latin typeface="Arial"/>
                <a:cs typeface="Arial"/>
              </a:rPr>
              <a:t>punya </a:t>
            </a:r>
            <a:r>
              <a:rPr dirty="0" sz="1550" spc="10" b="1">
                <a:solidFill>
                  <a:srgbClr val="FF0000"/>
                </a:solidFill>
                <a:latin typeface="Arial"/>
                <a:cs typeface="Arial"/>
              </a:rPr>
              <a:t>NPWP </a:t>
            </a:r>
            <a:r>
              <a:rPr dirty="0" sz="1550" spc="25" b="1">
                <a:solidFill>
                  <a:srgbClr val="FF0000"/>
                </a:solidFill>
                <a:latin typeface="Arial"/>
                <a:cs typeface="Arial"/>
              </a:rPr>
              <a:t>maka </a:t>
            </a:r>
            <a:r>
              <a:rPr dirty="0" sz="1550" spc="10" b="1">
                <a:solidFill>
                  <a:srgbClr val="FF0000"/>
                </a:solidFill>
                <a:latin typeface="Arial"/>
                <a:cs typeface="Arial"/>
              </a:rPr>
              <a:t>PPN </a:t>
            </a:r>
            <a:r>
              <a:rPr dirty="0" sz="1550" spc="-10" b="1">
                <a:solidFill>
                  <a:srgbClr val="FF0000"/>
                </a:solidFill>
                <a:latin typeface="Arial"/>
                <a:cs typeface="Arial"/>
              </a:rPr>
              <a:t>10%, </a:t>
            </a:r>
            <a:r>
              <a:rPr dirty="0" sz="1550" spc="10" b="1">
                <a:solidFill>
                  <a:srgbClr val="FF0000"/>
                </a:solidFill>
                <a:latin typeface="Arial"/>
                <a:cs typeface="Arial"/>
              </a:rPr>
              <a:t>PPh </a:t>
            </a:r>
            <a:r>
              <a:rPr dirty="0" sz="1550" spc="15" b="1">
                <a:solidFill>
                  <a:srgbClr val="FF0000"/>
                </a:solidFill>
                <a:latin typeface="Arial"/>
                <a:cs typeface="Arial"/>
              </a:rPr>
              <a:t>1,5% </a:t>
            </a:r>
            <a:r>
              <a:rPr dirty="0" sz="1550" spc="10" b="1">
                <a:solidFill>
                  <a:srgbClr val="FF0000"/>
                </a:solidFill>
                <a:latin typeface="Arial"/>
                <a:cs typeface="Arial"/>
              </a:rPr>
              <a:t>x </a:t>
            </a:r>
            <a:r>
              <a:rPr dirty="0" sz="1550" spc="25" b="1">
                <a:solidFill>
                  <a:srgbClr val="FF0000"/>
                </a:solidFill>
                <a:latin typeface="Arial"/>
                <a:cs typeface="Arial"/>
              </a:rPr>
              <a:t>200%  </a:t>
            </a:r>
            <a:r>
              <a:rPr dirty="0" sz="1550" spc="15" b="1">
                <a:solidFill>
                  <a:srgbClr val="FF0000"/>
                </a:solidFill>
                <a:latin typeface="Arial"/>
                <a:cs typeface="Arial"/>
              </a:rPr>
              <a:t>menggunakan </a:t>
            </a:r>
            <a:r>
              <a:rPr dirty="0" sz="1550" spc="10" b="1">
                <a:solidFill>
                  <a:srgbClr val="FF0000"/>
                </a:solidFill>
                <a:latin typeface="Arial"/>
                <a:cs typeface="Arial"/>
              </a:rPr>
              <a:t>NPWP Bendahara</a:t>
            </a:r>
            <a:r>
              <a:rPr dirty="0" sz="1550" spc="10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550" spc="15" b="1">
                <a:solidFill>
                  <a:srgbClr val="FF0000"/>
                </a:solidFill>
                <a:latin typeface="Arial"/>
                <a:cs typeface="Arial"/>
              </a:rPr>
              <a:t>Pemungut.</a:t>
            </a:r>
            <a:endParaRPr sz="15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65885" y="248538"/>
            <a:ext cx="7226300" cy="518159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3200" spc="25" b="0">
                <a:solidFill>
                  <a:srgbClr val="FFFFFF"/>
                </a:solidFill>
                <a:latin typeface="Arial"/>
                <a:cs typeface="Arial"/>
              </a:rPr>
              <a:t>SPJ </a:t>
            </a:r>
            <a:r>
              <a:rPr dirty="0" sz="3200" spc="15" b="0">
                <a:solidFill>
                  <a:srgbClr val="FFFFFF"/>
                </a:solidFill>
                <a:latin typeface="Arial"/>
                <a:cs typeface="Arial"/>
              </a:rPr>
              <a:t>Belanja </a:t>
            </a:r>
            <a:r>
              <a:rPr dirty="0" sz="3200" spc="5" b="0">
                <a:solidFill>
                  <a:srgbClr val="FFFFFF"/>
                </a:solidFill>
                <a:latin typeface="Arial"/>
                <a:cs typeface="Arial"/>
              </a:rPr>
              <a:t>Makan </a:t>
            </a:r>
            <a:r>
              <a:rPr dirty="0" sz="3200" spc="15" b="0">
                <a:solidFill>
                  <a:srgbClr val="FFFFFF"/>
                </a:solidFill>
                <a:latin typeface="Arial"/>
                <a:cs typeface="Arial"/>
              </a:rPr>
              <a:t>&amp; </a:t>
            </a:r>
            <a:r>
              <a:rPr dirty="0" sz="3200" spc="0" b="0">
                <a:solidFill>
                  <a:srgbClr val="FFFFFF"/>
                </a:solidFill>
                <a:latin typeface="Arial"/>
                <a:cs typeface="Arial"/>
              </a:rPr>
              <a:t>Minum</a:t>
            </a:r>
            <a:r>
              <a:rPr dirty="0" sz="3200" spc="-455" b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200" spc="0" b="0">
                <a:solidFill>
                  <a:srgbClr val="FFFFFF"/>
                </a:solidFill>
                <a:latin typeface="Arial"/>
                <a:cs typeface="Arial"/>
              </a:rPr>
              <a:t>(Catering)</a:t>
            </a:r>
            <a:endParaRPr sz="32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18454" y="2044636"/>
            <a:ext cx="2018664" cy="1122680"/>
          </a:xfrm>
          <a:prstGeom prst="rect">
            <a:avLst/>
          </a:prstGeom>
        </p:spPr>
        <p:txBody>
          <a:bodyPr wrap="square" lIns="0" tIns="692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45"/>
              </a:spcBef>
            </a:pPr>
            <a:r>
              <a:rPr dirty="0" sz="2000" spc="0">
                <a:latin typeface="Arial"/>
                <a:cs typeface="Arial"/>
              </a:rPr>
              <a:t>: </a:t>
            </a:r>
            <a:r>
              <a:rPr dirty="0" sz="2000" spc="10">
                <a:latin typeface="Arial"/>
                <a:cs typeface="Arial"/>
              </a:rPr>
              <a:t>tanpa</a:t>
            </a:r>
            <a:r>
              <a:rPr dirty="0" sz="2000" spc="-130">
                <a:latin typeface="Arial"/>
                <a:cs typeface="Arial"/>
              </a:rPr>
              <a:t> </a:t>
            </a:r>
            <a:r>
              <a:rPr dirty="0" sz="2000" spc="5">
                <a:latin typeface="Arial"/>
                <a:cs typeface="Arial"/>
              </a:rPr>
              <a:t>materai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50"/>
              </a:spcBef>
            </a:pPr>
            <a:r>
              <a:rPr dirty="0" sz="2000" spc="0">
                <a:latin typeface="Arial"/>
                <a:cs typeface="Arial"/>
              </a:rPr>
              <a:t>: </a:t>
            </a:r>
            <a:r>
              <a:rPr dirty="0" sz="2000" spc="5">
                <a:latin typeface="Arial"/>
                <a:cs typeface="Arial"/>
              </a:rPr>
              <a:t>bermaterai</a:t>
            </a:r>
            <a:r>
              <a:rPr dirty="0" sz="2000" spc="-245">
                <a:latin typeface="Arial"/>
                <a:cs typeface="Arial"/>
              </a:rPr>
              <a:t> </a:t>
            </a:r>
            <a:r>
              <a:rPr dirty="0" sz="2000" spc="5">
                <a:latin typeface="Arial"/>
                <a:cs typeface="Arial"/>
              </a:rPr>
              <a:t>3000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25"/>
              </a:spcBef>
            </a:pPr>
            <a:r>
              <a:rPr dirty="0" sz="2000" spc="0">
                <a:latin typeface="Arial"/>
                <a:cs typeface="Arial"/>
              </a:rPr>
              <a:t>: </a:t>
            </a:r>
            <a:r>
              <a:rPr dirty="0" sz="2000" spc="5">
                <a:latin typeface="Arial"/>
                <a:cs typeface="Arial"/>
              </a:rPr>
              <a:t>bermaterai</a:t>
            </a:r>
            <a:r>
              <a:rPr dirty="0" sz="2000" spc="-254">
                <a:latin typeface="Arial"/>
                <a:cs typeface="Arial"/>
              </a:rPr>
              <a:t> </a:t>
            </a:r>
            <a:r>
              <a:rPr dirty="0" sz="2000" spc="5">
                <a:latin typeface="Arial"/>
                <a:cs typeface="Arial"/>
              </a:rPr>
              <a:t>6000</a:t>
            </a:r>
            <a:endParaRPr sz="20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757045" y="1594605"/>
            <a:ext cx="2600325" cy="1934845"/>
          </a:xfrm>
          <a:prstGeom prst="rect">
            <a:avLst/>
          </a:prstGeom>
        </p:spPr>
        <p:txBody>
          <a:bodyPr wrap="square" lIns="0" tIns="8763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690"/>
              </a:spcBef>
              <a:buFont typeface="Wingdings"/>
              <a:buChar char=""/>
              <a:tabLst>
                <a:tab pos="356235" algn="l"/>
              </a:tabLst>
            </a:pPr>
            <a:r>
              <a:rPr dirty="0" sz="2400" b="1">
                <a:latin typeface="Arial"/>
                <a:cs typeface="Arial"/>
              </a:rPr>
              <a:t>Kuitansi</a:t>
            </a:r>
            <a:endParaRPr sz="2400">
              <a:latin typeface="Arial"/>
              <a:cs typeface="Arial"/>
            </a:endParaRPr>
          </a:p>
          <a:p>
            <a:pPr marL="469900">
              <a:lnSpc>
                <a:spcPct val="100000"/>
              </a:lnSpc>
              <a:spcBef>
                <a:spcPts val="520"/>
              </a:spcBef>
            </a:pPr>
            <a:r>
              <a:rPr dirty="0" sz="2000" spc="5">
                <a:latin typeface="Arial"/>
                <a:cs typeface="Arial"/>
              </a:rPr>
              <a:t>Kurang dr</a:t>
            </a:r>
            <a:r>
              <a:rPr dirty="0" sz="2000" spc="-204">
                <a:latin typeface="Arial"/>
                <a:cs typeface="Arial"/>
              </a:rPr>
              <a:t> </a:t>
            </a:r>
            <a:r>
              <a:rPr dirty="0" sz="2000" spc="10">
                <a:latin typeface="Arial"/>
                <a:cs typeface="Arial"/>
              </a:rPr>
              <a:t>250.000</a:t>
            </a:r>
            <a:endParaRPr sz="2000">
              <a:latin typeface="Arial"/>
              <a:cs typeface="Arial"/>
            </a:endParaRPr>
          </a:p>
          <a:p>
            <a:pPr marL="469900">
              <a:lnSpc>
                <a:spcPct val="100000"/>
              </a:lnSpc>
              <a:spcBef>
                <a:spcPts val="450"/>
              </a:spcBef>
            </a:pPr>
            <a:r>
              <a:rPr dirty="0" sz="2000" spc="10">
                <a:latin typeface="Arial"/>
                <a:cs typeface="Arial"/>
              </a:rPr>
              <a:t>250.000 – </a:t>
            </a:r>
            <a:r>
              <a:rPr dirty="0" sz="2000" spc="5">
                <a:latin typeface="Arial"/>
                <a:cs typeface="Arial"/>
              </a:rPr>
              <a:t>1</a:t>
            </a:r>
            <a:r>
              <a:rPr dirty="0" sz="2000" spc="-235">
                <a:latin typeface="Arial"/>
                <a:cs typeface="Arial"/>
              </a:rPr>
              <a:t> </a:t>
            </a:r>
            <a:r>
              <a:rPr dirty="0" sz="2000" spc="10">
                <a:latin typeface="Arial"/>
                <a:cs typeface="Arial"/>
              </a:rPr>
              <a:t>juta</a:t>
            </a:r>
            <a:endParaRPr sz="2000">
              <a:latin typeface="Arial"/>
              <a:cs typeface="Arial"/>
            </a:endParaRPr>
          </a:p>
          <a:p>
            <a:pPr marL="469900">
              <a:lnSpc>
                <a:spcPct val="100000"/>
              </a:lnSpc>
              <a:spcBef>
                <a:spcPts val="525"/>
              </a:spcBef>
            </a:pPr>
            <a:r>
              <a:rPr dirty="0" sz="2000" spc="0">
                <a:latin typeface="Arial"/>
                <a:cs typeface="Arial"/>
              </a:rPr>
              <a:t>di </a:t>
            </a:r>
            <a:r>
              <a:rPr dirty="0" sz="2000" spc="15">
                <a:latin typeface="Arial"/>
                <a:cs typeface="Arial"/>
              </a:rPr>
              <a:t>atas </a:t>
            </a:r>
            <a:r>
              <a:rPr dirty="0" sz="2000" spc="10">
                <a:latin typeface="Arial"/>
                <a:cs typeface="Arial"/>
              </a:rPr>
              <a:t>1</a:t>
            </a:r>
            <a:r>
              <a:rPr dirty="0" sz="2000" spc="-185">
                <a:latin typeface="Arial"/>
                <a:cs typeface="Arial"/>
              </a:rPr>
              <a:t> </a:t>
            </a:r>
            <a:r>
              <a:rPr dirty="0" sz="2000" spc="10">
                <a:latin typeface="Arial"/>
                <a:cs typeface="Arial"/>
              </a:rPr>
              <a:t>juta</a:t>
            </a:r>
            <a:endParaRPr sz="20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450"/>
              </a:spcBef>
              <a:buFont typeface="Wingdings"/>
              <a:buChar char=""/>
              <a:tabLst>
                <a:tab pos="356235" algn="l"/>
              </a:tabLst>
            </a:pPr>
            <a:r>
              <a:rPr dirty="0" sz="2000" spc="25" b="1">
                <a:latin typeface="Arial"/>
                <a:cs typeface="Arial"/>
              </a:rPr>
              <a:t>Nota</a:t>
            </a:r>
            <a:endParaRPr sz="2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757045" y="3494849"/>
            <a:ext cx="6885940" cy="1730375"/>
          </a:xfrm>
          <a:prstGeom prst="rect">
            <a:avLst/>
          </a:prstGeom>
        </p:spPr>
        <p:txBody>
          <a:bodyPr wrap="square" lIns="0" tIns="7874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620"/>
              </a:spcBef>
              <a:buFont typeface="Wingdings"/>
              <a:buChar char=""/>
              <a:tabLst>
                <a:tab pos="356235" algn="l"/>
              </a:tabLst>
            </a:pPr>
            <a:r>
              <a:rPr dirty="0" sz="2000" spc="10" b="1">
                <a:latin typeface="Arial"/>
                <a:cs typeface="Arial"/>
              </a:rPr>
              <a:t>Daftar </a:t>
            </a:r>
            <a:r>
              <a:rPr dirty="0" sz="2000" spc="25" b="1">
                <a:latin typeface="Arial"/>
                <a:cs typeface="Arial"/>
              </a:rPr>
              <a:t>Hadir </a:t>
            </a:r>
            <a:r>
              <a:rPr dirty="0" sz="2000" spc="15" b="1">
                <a:latin typeface="Arial"/>
                <a:cs typeface="Arial"/>
              </a:rPr>
              <a:t>dan</a:t>
            </a:r>
            <a:r>
              <a:rPr dirty="0" sz="2000" spc="-390" b="1">
                <a:latin typeface="Arial"/>
                <a:cs typeface="Arial"/>
              </a:rPr>
              <a:t> </a:t>
            </a:r>
            <a:r>
              <a:rPr dirty="0" sz="2000" spc="15" b="1">
                <a:latin typeface="Arial"/>
                <a:cs typeface="Arial"/>
              </a:rPr>
              <a:t>Undangan</a:t>
            </a:r>
            <a:endParaRPr sz="2000">
              <a:latin typeface="Arial"/>
              <a:cs typeface="Arial"/>
            </a:endParaRPr>
          </a:p>
          <a:p>
            <a:pPr marL="355600" marR="5080" indent="-342900">
              <a:lnSpc>
                <a:spcPct val="100000"/>
              </a:lnSpc>
              <a:spcBef>
                <a:spcPts val="525"/>
              </a:spcBef>
              <a:buFont typeface="Wingdings"/>
              <a:buChar char=""/>
              <a:tabLst>
                <a:tab pos="356235" algn="l"/>
              </a:tabLst>
            </a:pPr>
            <a:r>
              <a:rPr dirty="0" sz="2000" spc="10" b="1">
                <a:latin typeface="Arial"/>
                <a:cs typeface="Arial"/>
              </a:rPr>
              <a:t>Pajak </a:t>
            </a:r>
            <a:r>
              <a:rPr dirty="0" sz="2000" spc="25" b="1">
                <a:latin typeface="Arial"/>
                <a:cs typeface="Arial"/>
              </a:rPr>
              <a:t>Katering </a:t>
            </a:r>
            <a:r>
              <a:rPr dirty="0" sz="2000" spc="10" b="1">
                <a:latin typeface="Arial"/>
                <a:cs typeface="Arial"/>
              </a:rPr>
              <a:t>(ber-NPWP) </a:t>
            </a:r>
            <a:r>
              <a:rPr dirty="0" sz="2000" spc="5" b="1">
                <a:latin typeface="Arial"/>
                <a:cs typeface="Arial"/>
              </a:rPr>
              <a:t>PPh </a:t>
            </a:r>
            <a:r>
              <a:rPr dirty="0" sz="2000" spc="15" b="1">
                <a:latin typeface="Arial"/>
                <a:cs typeface="Arial"/>
              </a:rPr>
              <a:t>psl </a:t>
            </a:r>
            <a:r>
              <a:rPr dirty="0" sz="2000" spc="5" b="1">
                <a:latin typeface="Arial"/>
                <a:cs typeface="Arial"/>
              </a:rPr>
              <a:t>23 </a:t>
            </a:r>
            <a:r>
              <a:rPr dirty="0" sz="2000" spc="10" b="1">
                <a:latin typeface="Arial"/>
                <a:cs typeface="Arial"/>
              </a:rPr>
              <a:t>2% </a:t>
            </a:r>
            <a:r>
              <a:rPr dirty="0" sz="2000" spc="25" b="1">
                <a:solidFill>
                  <a:srgbClr val="FF0000"/>
                </a:solidFill>
                <a:latin typeface="Arial"/>
                <a:cs typeface="Arial"/>
              </a:rPr>
              <a:t>untuk  </a:t>
            </a:r>
            <a:r>
              <a:rPr dirty="0" sz="2000" spc="25" b="1">
                <a:solidFill>
                  <a:srgbClr val="FF0000"/>
                </a:solidFill>
                <a:latin typeface="Arial"/>
                <a:cs typeface="Arial"/>
              </a:rPr>
              <a:t>seluruh</a:t>
            </a:r>
            <a:r>
              <a:rPr dirty="0" sz="2000" spc="-204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2000" spc="15" b="1">
                <a:solidFill>
                  <a:srgbClr val="FF0000"/>
                </a:solidFill>
                <a:latin typeface="Arial"/>
                <a:cs typeface="Arial"/>
              </a:rPr>
              <a:t>nominal</a:t>
            </a:r>
            <a:r>
              <a:rPr dirty="0" sz="2000" spc="15" b="1">
                <a:latin typeface="Arial"/>
                <a:cs typeface="Arial"/>
              </a:rPr>
              <a:t>;</a:t>
            </a:r>
            <a:r>
              <a:rPr dirty="0" sz="2000" spc="-175" b="1">
                <a:latin typeface="Arial"/>
                <a:cs typeface="Arial"/>
              </a:rPr>
              <a:t> </a:t>
            </a:r>
            <a:r>
              <a:rPr dirty="0" sz="2000" spc="15" b="1">
                <a:latin typeface="Arial"/>
                <a:cs typeface="Arial"/>
              </a:rPr>
              <a:t>jika</a:t>
            </a:r>
            <a:r>
              <a:rPr dirty="0" sz="2000" spc="-175" b="1">
                <a:latin typeface="Arial"/>
                <a:cs typeface="Arial"/>
              </a:rPr>
              <a:t> </a:t>
            </a:r>
            <a:r>
              <a:rPr dirty="0" sz="2000" spc="5" b="1">
                <a:latin typeface="Arial"/>
                <a:cs typeface="Arial"/>
              </a:rPr>
              <a:t>tak</a:t>
            </a:r>
            <a:r>
              <a:rPr dirty="0" sz="2000" spc="-100" b="1">
                <a:latin typeface="Arial"/>
                <a:cs typeface="Arial"/>
              </a:rPr>
              <a:t> </a:t>
            </a:r>
            <a:r>
              <a:rPr dirty="0" sz="2000" spc="15" b="1">
                <a:latin typeface="Arial"/>
                <a:cs typeface="Arial"/>
              </a:rPr>
              <a:t>ber-NPWP</a:t>
            </a:r>
            <a:r>
              <a:rPr dirty="0" sz="2000" spc="-175" b="1">
                <a:latin typeface="Arial"/>
                <a:cs typeface="Arial"/>
              </a:rPr>
              <a:t> </a:t>
            </a:r>
            <a:r>
              <a:rPr dirty="0" sz="2000" spc="10" b="1">
                <a:latin typeface="Arial"/>
                <a:cs typeface="Arial"/>
              </a:rPr>
              <a:t>4%.</a:t>
            </a:r>
            <a:r>
              <a:rPr dirty="0" sz="2000" spc="-65" b="1">
                <a:latin typeface="Arial"/>
                <a:cs typeface="Arial"/>
              </a:rPr>
              <a:t> </a:t>
            </a:r>
            <a:r>
              <a:rPr dirty="0" sz="2000" spc="25">
                <a:latin typeface="Wingdings"/>
                <a:cs typeface="Wingdings"/>
              </a:rPr>
              <a:t></a:t>
            </a:r>
            <a:r>
              <a:rPr dirty="0" sz="2000" spc="75">
                <a:latin typeface="Times New Roman"/>
                <a:cs typeface="Times New Roman"/>
              </a:rPr>
              <a:t> </a:t>
            </a:r>
            <a:r>
              <a:rPr dirty="0" sz="2000" spc="25" b="1">
                <a:latin typeface="Arial"/>
                <a:cs typeface="Arial"/>
              </a:rPr>
              <a:t>bebas</a:t>
            </a:r>
            <a:r>
              <a:rPr dirty="0" sz="2000" spc="-175" b="1">
                <a:latin typeface="Arial"/>
                <a:cs typeface="Arial"/>
              </a:rPr>
              <a:t> </a:t>
            </a:r>
            <a:r>
              <a:rPr dirty="0" sz="2000" spc="10" b="1">
                <a:latin typeface="Arial"/>
                <a:cs typeface="Arial"/>
              </a:rPr>
              <a:t>PPN</a:t>
            </a:r>
            <a:endParaRPr sz="20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450"/>
              </a:spcBef>
              <a:buFont typeface="Wingdings"/>
              <a:buChar char=""/>
              <a:tabLst>
                <a:tab pos="356235" algn="l"/>
              </a:tabLst>
            </a:pPr>
            <a:r>
              <a:rPr dirty="0" sz="2000" spc="5" b="1">
                <a:latin typeface="Arial"/>
                <a:cs typeface="Arial"/>
              </a:rPr>
              <a:t>SSP</a:t>
            </a:r>
            <a:endParaRPr sz="2000">
              <a:latin typeface="Arial"/>
              <a:cs typeface="Arial"/>
            </a:endParaRPr>
          </a:p>
          <a:p>
            <a:pPr marL="1223645">
              <a:lnSpc>
                <a:spcPct val="100000"/>
              </a:lnSpc>
              <a:spcBef>
                <a:spcPts val="450"/>
              </a:spcBef>
            </a:pPr>
            <a:r>
              <a:rPr dirty="0" sz="1550" spc="5" b="1">
                <a:solidFill>
                  <a:srgbClr val="FF0000"/>
                </a:solidFill>
                <a:latin typeface="Arial"/>
                <a:cs typeface="Arial"/>
              </a:rPr>
              <a:t>PPh </a:t>
            </a:r>
            <a:r>
              <a:rPr dirty="0" sz="1550" spc="15" b="1">
                <a:solidFill>
                  <a:srgbClr val="FF0000"/>
                </a:solidFill>
                <a:latin typeface="Arial"/>
                <a:cs typeface="Arial"/>
              </a:rPr>
              <a:t>psl </a:t>
            </a:r>
            <a:r>
              <a:rPr dirty="0" sz="1550" spc="25" b="1">
                <a:solidFill>
                  <a:srgbClr val="FF0000"/>
                </a:solidFill>
                <a:latin typeface="Arial"/>
                <a:cs typeface="Arial"/>
              </a:rPr>
              <a:t>23 </a:t>
            </a:r>
            <a:r>
              <a:rPr dirty="0" sz="1550" spc="15" b="1">
                <a:solidFill>
                  <a:srgbClr val="FF0000"/>
                </a:solidFill>
                <a:latin typeface="Arial"/>
                <a:cs typeface="Arial"/>
              </a:rPr>
              <a:t>pakai </a:t>
            </a:r>
            <a:r>
              <a:rPr dirty="0" sz="1550" spc="10" b="1">
                <a:solidFill>
                  <a:srgbClr val="FF0000"/>
                </a:solidFill>
                <a:latin typeface="Arial"/>
                <a:cs typeface="Arial"/>
              </a:rPr>
              <a:t>NPWP Bendahara</a:t>
            </a:r>
            <a:r>
              <a:rPr dirty="0" sz="1550" spc="114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550" spc="10" b="1">
                <a:solidFill>
                  <a:srgbClr val="FF0000"/>
                </a:solidFill>
                <a:latin typeface="Arial"/>
                <a:cs typeface="Arial"/>
              </a:rPr>
              <a:t>Pemungut.</a:t>
            </a:r>
            <a:endParaRPr sz="15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43126" y="244538"/>
            <a:ext cx="5875655" cy="63246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3950" spc="-5" b="0">
                <a:solidFill>
                  <a:srgbClr val="FFFFFF"/>
                </a:solidFill>
                <a:latin typeface="Arial"/>
                <a:cs typeface="Arial"/>
              </a:rPr>
              <a:t>SPJ </a:t>
            </a:r>
            <a:r>
              <a:rPr dirty="0" sz="3950" spc="-15" b="0">
                <a:solidFill>
                  <a:srgbClr val="FFFFFF"/>
                </a:solidFill>
                <a:latin typeface="Arial"/>
                <a:cs typeface="Arial"/>
              </a:rPr>
              <a:t>Belanja </a:t>
            </a:r>
            <a:r>
              <a:rPr dirty="0" sz="3950" spc="10" b="0">
                <a:solidFill>
                  <a:srgbClr val="FFFFFF"/>
                </a:solidFill>
                <a:latin typeface="Arial"/>
                <a:cs typeface="Arial"/>
              </a:rPr>
              <a:t>Jasa </a:t>
            </a:r>
            <a:r>
              <a:rPr dirty="0" sz="3950" spc="15" b="0">
                <a:solidFill>
                  <a:srgbClr val="FFFFFF"/>
                </a:solidFill>
                <a:latin typeface="Arial"/>
                <a:cs typeface="Arial"/>
              </a:rPr>
              <a:t>&amp;</a:t>
            </a:r>
            <a:r>
              <a:rPr dirty="0" sz="3950" spc="380" b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950" spc="-25" b="0">
                <a:solidFill>
                  <a:srgbClr val="FFFFFF"/>
                </a:solidFill>
                <a:latin typeface="Arial"/>
                <a:cs typeface="Arial"/>
              </a:rPr>
              <a:t>Sewa</a:t>
            </a:r>
            <a:endParaRPr sz="395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40504" y="2116391"/>
            <a:ext cx="2933065" cy="1122680"/>
          </a:xfrm>
          <a:prstGeom prst="rect">
            <a:avLst/>
          </a:prstGeom>
        </p:spPr>
        <p:txBody>
          <a:bodyPr wrap="square" lIns="0" tIns="692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45"/>
              </a:spcBef>
            </a:pPr>
            <a:r>
              <a:rPr dirty="0" sz="2000" spc="0">
                <a:latin typeface="Arial"/>
                <a:cs typeface="Arial"/>
              </a:rPr>
              <a:t>: </a:t>
            </a:r>
            <a:r>
              <a:rPr dirty="0" sz="2000" spc="10">
                <a:latin typeface="Arial"/>
                <a:cs typeface="Arial"/>
              </a:rPr>
              <a:t>tanpa</a:t>
            </a:r>
            <a:r>
              <a:rPr dirty="0" sz="2000" spc="-114">
                <a:latin typeface="Arial"/>
                <a:cs typeface="Arial"/>
              </a:rPr>
              <a:t> </a:t>
            </a:r>
            <a:r>
              <a:rPr dirty="0" sz="2000" spc="5">
                <a:latin typeface="Arial"/>
                <a:cs typeface="Arial"/>
              </a:rPr>
              <a:t>materai</a:t>
            </a:r>
            <a:endParaRPr sz="2000">
              <a:latin typeface="Arial"/>
              <a:cs typeface="Arial"/>
            </a:endParaRPr>
          </a:p>
          <a:p>
            <a:pPr marL="927735">
              <a:lnSpc>
                <a:spcPct val="100000"/>
              </a:lnSpc>
              <a:spcBef>
                <a:spcPts val="450"/>
              </a:spcBef>
            </a:pPr>
            <a:r>
              <a:rPr dirty="0" sz="2000" spc="0">
                <a:latin typeface="Arial"/>
                <a:cs typeface="Arial"/>
              </a:rPr>
              <a:t>: </a:t>
            </a:r>
            <a:r>
              <a:rPr dirty="0" sz="2000" spc="5">
                <a:latin typeface="Arial"/>
                <a:cs typeface="Arial"/>
              </a:rPr>
              <a:t>bermaterai</a:t>
            </a:r>
            <a:r>
              <a:rPr dirty="0" sz="2000" spc="-240">
                <a:latin typeface="Arial"/>
                <a:cs typeface="Arial"/>
              </a:rPr>
              <a:t> </a:t>
            </a:r>
            <a:r>
              <a:rPr dirty="0" sz="2000" spc="0">
                <a:latin typeface="Arial"/>
                <a:cs typeface="Arial"/>
              </a:rPr>
              <a:t>3000</a:t>
            </a:r>
            <a:endParaRPr sz="2000">
              <a:latin typeface="Arial"/>
              <a:cs typeface="Arial"/>
            </a:endParaRPr>
          </a:p>
          <a:p>
            <a:pPr marL="927735">
              <a:lnSpc>
                <a:spcPct val="100000"/>
              </a:lnSpc>
              <a:spcBef>
                <a:spcPts val="530"/>
              </a:spcBef>
            </a:pPr>
            <a:r>
              <a:rPr dirty="0" sz="2000" spc="0">
                <a:latin typeface="Arial"/>
                <a:cs typeface="Arial"/>
              </a:rPr>
              <a:t>: </a:t>
            </a:r>
            <a:r>
              <a:rPr dirty="0" sz="2000" spc="5">
                <a:latin typeface="Arial"/>
                <a:cs typeface="Arial"/>
              </a:rPr>
              <a:t>bermaterai</a:t>
            </a:r>
            <a:r>
              <a:rPr dirty="0" sz="2000" spc="-240">
                <a:latin typeface="Arial"/>
                <a:cs typeface="Arial"/>
              </a:rPr>
              <a:t> </a:t>
            </a:r>
            <a:r>
              <a:rPr dirty="0" sz="2000" spc="0">
                <a:latin typeface="Arial"/>
                <a:cs typeface="Arial"/>
              </a:rPr>
              <a:t>6000</a:t>
            </a:r>
            <a:endParaRPr sz="20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294511" y="1665955"/>
            <a:ext cx="2600325" cy="1935480"/>
          </a:xfrm>
          <a:prstGeom prst="rect">
            <a:avLst/>
          </a:prstGeom>
        </p:spPr>
        <p:txBody>
          <a:bodyPr wrap="square" lIns="0" tIns="8763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690"/>
              </a:spcBef>
              <a:buFont typeface="Wingdings"/>
              <a:buChar char=""/>
              <a:tabLst>
                <a:tab pos="356235" algn="l"/>
              </a:tabLst>
            </a:pPr>
            <a:r>
              <a:rPr dirty="0" sz="2400" b="1">
                <a:latin typeface="Arial"/>
                <a:cs typeface="Arial"/>
              </a:rPr>
              <a:t>Kuitansi</a:t>
            </a:r>
            <a:endParaRPr sz="2400">
              <a:latin typeface="Arial"/>
              <a:cs typeface="Arial"/>
            </a:endParaRPr>
          </a:p>
          <a:p>
            <a:pPr marL="469900">
              <a:lnSpc>
                <a:spcPct val="100000"/>
              </a:lnSpc>
              <a:spcBef>
                <a:spcPts val="520"/>
              </a:spcBef>
            </a:pPr>
            <a:r>
              <a:rPr dirty="0" sz="2000" spc="5">
                <a:latin typeface="Arial"/>
                <a:cs typeface="Arial"/>
              </a:rPr>
              <a:t>Kurang </a:t>
            </a:r>
            <a:r>
              <a:rPr dirty="0" sz="2000" spc="0">
                <a:latin typeface="Arial"/>
                <a:cs typeface="Arial"/>
              </a:rPr>
              <a:t>dr</a:t>
            </a:r>
            <a:r>
              <a:rPr dirty="0" sz="2000" spc="-200">
                <a:latin typeface="Arial"/>
                <a:cs typeface="Arial"/>
              </a:rPr>
              <a:t> </a:t>
            </a:r>
            <a:r>
              <a:rPr dirty="0" sz="2000" spc="10">
                <a:latin typeface="Arial"/>
                <a:cs typeface="Arial"/>
              </a:rPr>
              <a:t>250.000</a:t>
            </a:r>
            <a:endParaRPr sz="2000">
              <a:latin typeface="Arial"/>
              <a:cs typeface="Arial"/>
            </a:endParaRPr>
          </a:p>
          <a:p>
            <a:pPr marL="469900" marR="290830">
              <a:lnSpc>
                <a:spcPts val="2930"/>
              </a:lnSpc>
              <a:spcBef>
                <a:spcPts val="105"/>
              </a:spcBef>
            </a:pPr>
            <a:r>
              <a:rPr dirty="0" sz="2000" spc="10">
                <a:latin typeface="Arial"/>
                <a:cs typeface="Arial"/>
              </a:rPr>
              <a:t>250.000 – </a:t>
            </a:r>
            <a:r>
              <a:rPr dirty="0" sz="2000" spc="5">
                <a:latin typeface="Arial"/>
                <a:cs typeface="Arial"/>
              </a:rPr>
              <a:t>1</a:t>
            </a:r>
            <a:r>
              <a:rPr dirty="0" sz="2000" spc="-275">
                <a:latin typeface="Arial"/>
                <a:cs typeface="Arial"/>
              </a:rPr>
              <a:t> </a:t>
            </a:r>
            <a:r>
              <a:rPr dirty="0" sz="2000" spc="10">
                <a:latin typeface="Arial"/>
                <a:cs typeface="Arial"/>
              </a:rPr>
              <a:t>juta  </a:t>
            </a:r>
            <a:r>
              <a:rPr dirty="0" sz="2000" spc="0">
                <a:latin typeface="Arial"/>
                <a:cs typeface="Arial"/>
              </a:rPr>
              <a:t>di </a:t>
            </a:r>
            <a:r>
              <a:rPr dirty="0" sz="2000" spc="10">
                <a:latin typeface="Arial"/>
                <a:cs typeface="Arial"/>
              </a:rPr>
              <a:t>atas </a:t>
            </a:r>
            <a:r>
              <a:rPr dirty="0" sz="2000" spc="5">
                <a:latin typeface="Arial"/>
                <a:cs typeface="Arial"/>
              </a:rPr>
              <a:t>1</a:t>
            </a:r>
            <a:r>
              <a:rPr dirty="0" sz="2000" spc="-175">
                <a:latin typeface="Arial"/>
                <a:cs typeface="Arial"/>
              </a:rPr>
              <a:t> </a:t>
            </a:r>
            <a:r>
              <a:rPr dirty="0" sz="2000" spc="10">
                <a:latin typeface="Arial"/>
                <a:cs typeface="Arial"/>
              </a:rPr>
              <a:t>juta</a:t>
            </a:r>
            <a:endParaRPr sz="20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265"/>
              </a:spcBef>
              <a:buFont typeface="Wingdings"/>
              <a:buChar char=""/>
              <a:tabLst>
                <a:tab pos="356235" algn="l"/>
              </a:tabLst>
            </a:pPr>
            <a:r>
              <a:rPr dirty="0" sz="2000" spc="25" b="1">
                <a:latin typeface="Arial"/>
                <a:cs typeface="Arial"/>
              </a:rPr>
              <a:t>Nota</a:t>
            </a:r>
            <a:endParaRPr sz="2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294511" y="3628961"/>
            <a:ext cx="7391400" cy="197358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55600" marR="477520" indent="-342900">
              <a:lnSpc>
                <a:spcPct val="100000"/>
              </a:lnSpc>
              <a:spcBef>
                <a:spcPts val="125"/>
              </a:spcBef>
              <a:buFont typeface="Wingdings"/>
              <a:buChar char=""/>
              <a:tabLst>
                <a:tab pos="356235" algn="l"/>
              </a:tabLst>
            </a:pPr>
            <a:r>
              <a:rPr dirty="0" sz="2000" spc="25" b="1">
                <a:solidFill>
                  <a:srgbClr val="FF0000"/>
                </a:solidFill>
                <a:latin typeface="Arial"/>
                <a:cs typeface="Arial"/>
              </a:rPr>
              <a:t>Belanja</a:t>
            </a:r>
            <a:r>
              <a:rPr dirty="0" sz="2000" spc="-170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2000" spc="15" b="1">
                <a:solidFill>
                  <a:srgbClr val="FF0000"/>
                </a:solidFill>
                <a:latin typeface="Arial"/>
                <a:cs typeface="Arial"/>
              </a:rPr>
              <a:t>nominal</a:t>
            </a:r>
            <a:r>
              <a:rPr dirty="0" sz="2000" spc="-200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2000" spc="15" b="1">
                <a:solidFill>
                  <a:srgbClr val="FF0000"/>
                </a:solidFill>
                <a:latin typeface="Arial"/>
                <a:cs typeface="Arial"/>
              </a:rPr>
              <a:t>berapapun</a:t>
            </a:r>
            <a:r>
              <a:rPr dirty="0" sz="2000" spc="-19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2000" spc="15" b="1">
                <a:solidFill>
                  <a:srgbClr val="FF0000"/>
                </a:solidFill>
                <a:latin typeface="Arial"/>
                <a:cs typeface="Arial"/>
              </a:rPr>
              <a:t>dikenakan</a:t>
            </a:r>
            <a:r>
              <a:rPr dirty="0" sz="2000" spc="-21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2000" spc="5" b="1">
                <a:solidFill>
                  <a:srgbClr val="FF0000"/>
                </a:solidFill>
                <a:latin typeface="Arial"/>
                <a:cs typeface="Arial"/>
              </a:rPr>
              <a:t>PPh</a:t>
            </a:r>
            <a:r>
              <a:rPr dirty="0" sz="2000" spc="-60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2000" spc="15" b="1">
                <a:solidFill>
                  <a:srgbClr val="FF0000"/>
                </a:solidFill>
                <a:latin typeface="Arial"/>
                <a:cs typeface="Arial"/>
              </a:rPr>
              <a:t>psl</a:t>
            </a:r>
            <a:r>
              <a:rPr dirty="0" sz="2000" spc="-13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2000" spc="5" b="1">
                <a:solidFill>
                  <a:srgbClr val="FF0000"/>
                </a:solidFill>
                <a:latin typeface="Arial"/>
                <a:cs typeface="Arial"/>
              </a:rPr>
              <a:t>23</a:t>
            </a:r>
            <a:r>
              <a:rPr dirty="0" sz="2000" spc="-1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2000" spc="15" b="1">
                <a:solidFill>
                  <a:srgbClr val="FF0000"/>
                </a:solidFill>
                <a:latin typeface="Arial"/>
                <a:cs typeface="Arial"/>
              </a:rPr>
              <a:t>tarif  </a:t>
            </a:r>
            <a:r>
              <a:rPr dirty="0" sz="2000" spc="10" b="1">
                <a:solidFill>
                  <a:srgbClr val="FF0000"/>
                </a:solidFill>
                <a:latin typeface="Arial"/>
                <a:cs typeface="Arial"/>
              </a:rPr>
              <a:t>2%</a:t>
            </a:r>
            <a:r>
              <a:rPr dirty="0" sz="2000" spc="10" b="1">
                <a:latin typeface="Arial"/>
                <a:cs typeface="Arial"/>
              </a:rPr>
              <a:t>;</a:t>
            </a:r>
            <a:r>
              <a:rPr dirty="0" sz="2000" spc="-40" b="1">
                <a:latin typeface="Arial"/>
                <a:cs typeface="Arial"/>
              </a:rPr>
              <a:t> </a:t>
            </a:r>
            <a:r>
              <a:rPr dirty="0" sz="2000" spc="15" b="1">
                <a:latin typeface="Arial"/>
                <a:cs typeface="Arial"/>
              </a:rPr>
              <a:t>jika</a:t>
            </a:r>
            <a:r>
              <a:rPr dirty="0" sz="2000" spc="-185" b="1">
                <a:latin typeface="Arial"/>
                <a:cs typeface="Arial"/>
              </a:rPr>
              <a:t> </a:t>
            </a:r>
            <a:r>
              <a:rPr dirty="0" sz="2000" spc="5" b="1">
                <a:latin typeface="Arial"/>
                <a:cs typeface="Arial"/>
              </a:rPr>
              <a:t>tak</a:t>
            </a:r>
            <a:r>
              <a:rPr dirty="0" sz="2000" spc="-40" b="1">
                <a:latin typeface="Arial"/>
                <a:cs typeface="Arial"/>
              </a:rPr>
              <a:t> </a:t>
            </a:r>
            <a:r>
              <a:rPr dirty="0" sz="2000" spc="15" b="1">
                <a:latin typeface="Arial"/>
                <a:cs typeface="Arial"/>
              </a:rPr>
              <a:t>ber-NPWP</a:t>
            </a:r>
            <a:r>
              <a:rPr dirty="0" sz="2000" spc="-190" b="1">
                <a:latin typeface="Arial"/>
                <a:cs typeface="Arial"/>
              </a:rPr>
              <a:t> </a:t>
            </a:r>
            <a:r>
              <a:rPr dirty="0" sz="2000" spc="10" b="1">
                <a:latin typeface="Arial"/>
                <a:cs typeface="Arial"/>
              </a:rPr>
              <a:t>4%.</a:t>
            </a:r>
            <a:endParaRPr sz="2000">
              <a:latin typeface="Arial"/>
              <a:cs typeface="Arial"/>
            </a:endParaRPr>
          </a:p>
          <a:p>
            <a:pPr marL="355600" marR="5080" indent="-342900">
              <a:lnSpc>
                <a:spcPct val="100000"/>
              </a:lnSpc>
              <a:spcBef>
                <a:spcPts val="525"/>
              </a:spcBef>
              <a:buFont typeface="Wingdings"/>
              <a:buChar char=""/>
              <a:tabLst>
                <a:tab pos="356235" algn="l"/>
              </a:tabLst>
            </a:pPr>
            <a:r>
              <a:rPr dirty="0" sz="2000" spc="15" b="1">
                <a:latin typeface="Arial"/>
                <a:cs typeface="Arial"/>
              </a:rPr>
              <a:t>Pembelian</a:t>
            </a:r>
            <a:r>
              <a:rPr dirty="0" sz="2000" spc="-215" b="1">
                <a:latin typeface="Arial"/>
                <a:cs typeface="Arial"/>
              </a:rPr>
              <a:t> </a:t>
            </a:r>
            <a:r>
              <a:rPr dirty="0" sz="2000" spc="10" b="1">
                <a:latin typeface="Arial"/>
                <a:cs typeface="Arial"/>
              </a:rPr>
              <a:t>&gt;</a:t>
            </a:r>
            <a:r>
              <a:rPr dirty="0" sz="2000" spc="-85" b="1">
                <a:latin typeface="Arial"/>
                <a:cs typeface="Arial"/>
              </a:rPr>
              <a:t> </a:t>
            </a:r>
            <a:r>
              <a:rPr dirty="0" sz="2000" spc="5" b="1">
                <a:latin typeface="Arial"/>
                <a:cs typeface="Arial"/>
              </a:rPr>
              <a:t>1</a:t>
            </a:r>
            <a:r>
              <a:rPr dirty="0" sz="2000" spc="50" b="1">
                <a:latin typeface="Arial"/>
                <a:cs typeface="Arial"/>
              </a:rPr>
              <a:t> </a:t>
            </a:r>
            <a:r>
              <a:rPr dirty="0" sz="2000" spc="15" b="1">
                <a:latin typeface="Arial"/>
                <a:cs typeface="Arial"/>
              </a:rPr>
              <a:t>juta,</a:t>
            </a:r>
            <a:r>
              <a:rPr dirty="0" sz="2000" spc="-140" b="1">
                <a:latin typeface="Arial"/>
                <a:cs typeface="Arial"/>
              </a:rPr>
              <a:t> </a:t>
            </a:r>
            <a:r>
              <a:rPr dirty="0" sz="2000" spc="15" b="1">
                <a:latin typeface="Arial"/>
                <a:cs typeface="Arial"/>
              </a:rPr>
              <a:t>selain</a:t>
            </a:r>
            <a:r>
              <a:rPr dirty="0" sz="2000" spc="-125" b="1">
                <a:latin typeface="Arial"/>
                <a:cs typeface="Arial"/>
              </a:rPr>
              <a:t> </a:t>
            </a:r>
            <a:r>
              <a:rPr dirty="0" sz="2000" spc="5" b="1">
                <a:latin typeface="Arial"/>
                <a:cs typeface="Arial"/>
              </a:rPr>
              <a:t>PPh</a:t>
            </a:r>
            <a:r>
              <a:rPr dirty="0" sz="2000" spc="-60" b="1">
                <a:latin typeface="Arial"/>
                <a:cs typeface="Arial"/>
              </a:rPr>
              <a:t> </a:t>
            </a:r>
            <a:r>
              <a:rPr dirty="0" sz="2000" spc="5" b="1">
                <a:latin typeface="Arial"/>
                <a:cs typeface="Arial"/>
              </a:rPr>
              <a:t>23:</a:t>
            </a:r>
            <a:r>
              <a:rPr dirty="0" sz="2000" spc="-20" b="1">
                <a:latin typeface="Arial"/>
                <a:cs typeface="Arial"/>
              </a:rPr>
              <a:t> </a:t>
            </a:r>
            <a:r>
              <a:rPr dirty="0" sz="2000" spc="10" b="1">
                <a:latin typeface="Arial"/>
                <a:cs typeface="Arial"/>
              </a:rPr>
              <a:t>2%</a:t>
            </a:r>
            <a:r>
              <a:rPr dirty="0" sz="2000" spc="-100" b="1">
                <a:latin typeface="Arial"/>
                <a:cs typeface="Arial"/>
              </a:rPr>
              <a:t> </a:t>
            </a:r>
            <a:r>
              <a:rPr dirty="0" sz="2000" spc="30" b="1">
                <a:latin typeface="Arial"/>
                <a:cs typeface="Arial"/>
              </a:rPr>
              <a:t>juga</a:t>
            </a:r>
            <a:r>
              <a:rPr dirty="0" sz="2000" spc="-95" b="1">
                <a:latin typeface="Arial"/>
                <a:cs typeface="Arial"/>
              </a:rPr>
              <a:t> </a:t>
            </a:r>
            <a:r>
              <a:rPr dirty="0" sz="2000" spc="15" b="1">
                <a:latin typeface="Arial"/>
                <a:cs typeface="Arial"/>
              </a:rPr>
              <a:t>dikenakan</a:t>
            </a:r>
            <a:r>
              <a:rPr dirty="0" sz="2000" spc="-215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PPN  </a:t>
            </a:r>
            <a:r>
              <a:rPr dirty="0" sz="2000" spc="10" b="1">
                <a:latin typeface="Arial"/>
                <a:cs typeface="Arial"/>
              </a:rPr>
              <a:t>10%</a:t>
            </a:r>
            <a:endParaRPr sz="20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450"/>
              </a:spcBef>
              <a:buFont typeface="Wingdings"/>
              <a:buChar char=""/>
              <a:tabLst>
                <a:tab pos="356235" algn="l"/>
              </a:tabLst>
            </a:pPr>
            <a:r>
              <a:rPr dirty="0" sz="2000" spc="10" b="1">
                <a:latin typeface="Arial"/>
                <a:cs typeface="Arial"/>
              </a:rPr>
              <a:t>SSP</a:t>
            </a:r>
            <a:endParaRPr sz="2000">
              <a:latin typeface="Arial"/>
              <a:cs typeface="Arial"/>
            </a:endParaRPr>
          </a:p>
          <a:p>
            <a:pPr marL="1452245">
              <a:lnSpc>
                <a:spcPct val="100000"/>
              </a:lnSpc>
              <a:spcBef>
                <a:spcPts val="450"/>
              </a:spcBef>
            </a:pPr>
            <a:r>
              <a:rPr dirty="0" sz="1550" spc="5" b="1">
                <a:solidFill>
                  <a:srgbClr val="FF0000"/>
                </a:solidFill>
                <a:latin typeface="Arial"/>
                <a:cs typeface="Arial"/>
              </a:rPr>
              <a:t>PPh </a:t>
            </a:r>
            <a:r>
              <a:rPr dirty="0" sz="1550" spc="15" b="1">
                <a:solidFill>
                  <a:srgbClr val="FF0000"/>
                </a:solidFill>
                <a:latin typeface="Arial"/>
                <a:cs typeface="Arial"/>
              </a:rPr>
              <a:t>psl 23 pakai </a:t>
            </a:r>
            <a:r>
              <a:rPr dirty="0" sz="1550" spc="10" b="1">
                <a:solidFill>
                  <a:srgbClr val="FF0000"/>
                </a:solidFill>
                <a:latin typeface="Arial"/>
                <a:cs typeface="Arial"/>
              </a:rPr>
              <a:t>NPWP Bendahara</a:t>
            </a:r>
            <a:r>
              <a:rPr dirty="0" sz="1550" spc="114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550" spc="10" b="1">
                <a:solidFill>
                  <a:srgbClr val="FF0000"/>
                </a:solidFill>
                <a:latin typeface="Arial"/>
                <a:cs typeface="Arial"/>
              </a:rPr>
              <a:t>Pemungut.</a:t>
            </a:r>
            <a:endParaRPr sz="15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71979" y="204406"/>
            <a:ext cx="5426075" cy="70104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4400" spc="-30" b="0">
                <a:solidFill>
                  <a:srgbClr val="FFFFFF"/>
                </a:solidFill>
                <a:latin typeface="Times New Roman"/>
                <a:cs typeface="Times New Roman"/>
              </a:rPr>
              <a:t>Biaya </a:t>
            </a:r>
            <a:r>
              <a:rPr dirty="0" sz="4400" spc="5" b="0">
                <a:solidFill>
                  <a:srgbClr val="FFFFFF"/>
                </a:solidFill>
                <a:latin typeface="Times New Roman"/>
                <a:cs typeface="Times New Roman"/>
              </a:rPr>
              <a:t>Akomodasi</a:t>
            </a:r>
            <a:r>
              <a:rPr dirty="0" sz="4400" spc="25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4400" spc="-15" b="0">
                <a:solidFill>
                  <a:srgbClr val="FFFFFF"/>
                </a:solidFill>
                <a:latin typeface="Times New Roman"/>
                <a:cs typeface="Times New Roman"/>
              </a:rPr>
              <a:t>Hotel</a:t>
            </a:r>
            <a:endParaRPr sz="4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65492" y="1517649"/>
            <a:ext cx="5788660" cy="2962910"/>
          </a:xfrm>
          <a:prstGeom prst="rect">
            <a:avLst/>
          </a:prstGeom>
        </p:spPr>
        <p:txBody>
          <a:bodyPr wrap="square" lIns="0" tIns="1149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5"/>
              </a:spcBef>
            </a:pPr>
            <a:r>
              <a:rPr dirty="0" sz="3200" spc="5" i="1">
                <a:latin typeface="Times New Roman"/>
                <a:cs typeface="Times New Roman"/>
              </a:rPr>
              <a:t>Halfday/Fullday </a:t>
            </a:r>
            <a:r>
              <a:rPr dirty="0" sz="3200" spc="10" i="1">
                <a:latin typeface="Times New Roman"/>
                <a:cs typeface="Times New Roman"/>
              </a:rPr>
              <a:t>Meeting</a:t>
            </a:r>
            <a:r>
              <a:rPr dirty="0" sz="3200" spc="-385" i="1">
                <a:latin typeface="Times New Roman"/>
                <a:cs typeface="Times New Roman"/>
              </a:rPr>
              <a:t> </a:t>
            </a:r>
            <a:r>
              <a:rPr dirty="0" sz="3200" spc="0" i="1">
                <a:latin typeface="Times New Roman"/>
                <a:cs typeface="Times New Roman"/>
              </a:rPr>
              <a:t>Package:</a:t>
            </a:r>
            <a:endParaRPr sz="32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810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3200" spc="-10">
                <a:latin typeface="Times New Roman"/>
                <a:cs typeface="Times New Roman"/>
              </a:rPr>
              <a:t>Daftar</a:t>
            </a:r>
            <a:r>
              <a:rPr dirty="0" sz="3200" spc="55">
                <a:latin typeface="Times New Roman"/>
                <a:cs typeface="Times New Roman"/>
              </a:rPr>
              <a:t> </a:t>
            </a:r>
            <a:r>
              <a:rPr dirty="0" sz="3200" spc="-15">
                <a:latin typeface="Times New Roman"/>
                <a:cs typeface="Times New Roman"/>
              </a:rPr>
              <a:t>Peserta</a:t>
            </a:r>
            <a:endParaRPr sz="32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740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3200" spc="-25">
                <a:latin typeface="Times New Roman"/>
                <a:cs typeface="Times New Roman"/>
              </a:rPr>
              <a:t>Invoice</a:t>
            </a:r>
            <a:endParaRPr sz="32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815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3200">
                <a:latin typeface="Times New Roman"/>
                <a:cs typeface="Times New Roman"/>
              </a:rPr>
              <a:t>Kuitansi/Bukti</a:t>
            </a:r>
            <a:r>
              <a:rPr dirty="0" sz="3200" spc="-50">
                <a:latin typeface="Times New Roman"/>
                <a:cs typeface="Times New Roman"/>
              </a:rPr>
              <a:t> </a:t>
            </a:r>
            <a:r>
              <a:rPr dirty="0" sz="3200" spc="-25">
                <a:latin typeface="Times New Roman"/>
                <a:cs typeface="Times New Roman"/>
              </a:rPr>
              <a:t>Transfer</a:t>
            </a:r>
            <a:endParaRPr sz="32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740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3200">
                <a:solidFill>
                  <a:srgbClr val="FF0000"/>
                </a:solidFill>
                <a:latin typeface="Times New Roman"/>
                <a:cs typeface="Times New Roman"/>
              </a:rPr>
              <a:t>Bebas</a:t>
            </a:r>
            <a:r>
              <a:rPr dirty="0" sz="3200" spc="-35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3200" spc="5">
                <a:solidFill>
                  <a:srgbClr val="FF0000"/>
                </a:solidFill>
                <a:latin typeface="Times New Roman"/>
                <a:cs typeface="Times New Roman"/>
              </a:rPr>
              <a:t>Pajak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71979" y="204406"/>
            <a:ext cx="5426075" cy="70104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4400" spc="-30" b="0">
                <a:solidFill>
                  <a:srgbClr val="FFFFFF"/>
                </a:solidFill>
                <a:latin typeface="Times New Roman"/>
                <a:cs typeface="Times New Roman"/>
              </a:rPr>
              <a:t>Biaya </a:t>
            </a:r>
            <a:r>
              <a:rPr dirty="0" sz="4400" spc="5" b="0">
                <a:solidFill>
                  <a:srgbClr val="FFFFFF"/>
                </a:solidFill>
                <a:latin typeface="Times New Roman"/>
                <a:cs typeface="Times New Roman"/>
              </a:rPr>
              <a:t>Akomodasi</a:t>
            </a:r>
            <a:r>
              <a:rPr dirty="0" sz="4400" spc="25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4400" spc="-15" b="0">
                <a:solidFill>
                  <a:srgbClr val="FFFFFF"/>
                </a:solidFill>
                <a:latin typeface="Times New Roman"/>
                <a:cs typeface="Times New Roman"/>
              </a:rPr>
              <a:t>Hotel</a:t>
            </a:r>
            <a:endParaRPr sz="4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65492" y="1517649"/>
            <a:ext cx="4749800" cy="3545204"/>
          </a:xfrm>
          <a:prstGeom prst="rect">
            <a:avLst/>
          </a:prstGeom>
        </p:spPr>
        <p:txBody>
          <a:bodyPr wrap="square" lIns="0" tIns="1149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5"/>
              </a:spcBef>
            </a:pPr>
            <a:r>
              <a:rPr dirty="0" sz="3200" spc="10" i="1">
                <a:latin typeface="Times New Roman"/>
                <a:cs typeface="Times New Roman"/>
              </a:rPr>
              <a:t>Fullboard Meeting</a:t>
            </a:r>
            <a:r>
              <a:rPr dirty="0" sz="3200" spc="-375" i="1">
                <a:latin typeface="Times New Roman"/>
                <a:cs typeface="Times New Roman"/>
              </a:rPr>
              <a:t> </a:t>
            </a:r>
            <a:r>
              <a:rPr dirty="0" sz="3200" spc="0" i="1">
                <a:latin typeface="Times New Roman"/>
                <a:cs typeface="Times New Roman"/>
              </a:rPr>
              <a:t>Package:</a:t>
            </a:r>
            <a:endParaRPr sz="32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810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3200" spc="-10">
                <a:latin typeface="Times New Roman"/>
                <a:cs typeface="Times New Roman"/>
              </a:rPr>
              <a:t>Daftar</a:t>
            </a:r>
            <a:r>
              <a:rPr dirty="0" sz="3200" spc="55">
                <a:latin typeface="Times New Roman"/>
                <a:cs typeface="Times New Roman"/>
              </a:rPr>
              <a:t> </a:t>
            </a:r>
            <a:r>
              <a:rPr dirty="0" sz="3200" spc="-15">
                <a:latin typeface="Times New Roman"/>
                <a:cs typeface="Times New Roman"/>
              </a:rPr>
              <a:t>Peserta</a:t>
            </a:r>
            <a:endParaRPr sz="32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740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3200" spc="5">
                <a:latin typeface="Times New Roman"/>
                <a:cs typeface="Times New Roman"/>
              </a:rPr>
              <a:t>Bill</a:t>
            </a:r>
            <a:r>
              <a:rPr dirty="0" sz="3200" spc="-50">
                <a:latin typeface="Times New Roman"/>
                <a:cs typeface="Times New Roman"/>
              </a:rPr>
              <a:t> </a:t>
            </a:r>
            <a:r>
              <a:rPr dirty="0" sz="3200" spc="-15">
                <a:latin typeface="Times New Roman"/>
                <a:cs typeface="Times New Roman"/>
              </a:rPr>
              <a:t>(Kamar)</a:t>
            </a:r>
            <a:endParaRPr sz="32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815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3200" spc="-25">
                <a:latin typeface="Times New Roman"/>
                <a:cs typeface="Times New Roman"/>
              </a:rPr>
              <a:t>Invoice</a:t>
            </a:r>
            <a:endParaRPr sz="32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740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3200">
                <a:latin typeface="Times New Roman"/>
                <a:cs typeface="Times New Roman"/>
              </a:rPr>
              <a:t>Kuitansi/Bukti</a:t>
            </a:r>
            <a:r>
              <a:rPr dirty="0" sz="3200" spc="-60">
                <a:latin typeface="Times New Roman"/>
                <a:cs typeface="Times New Roman"/>
              </a:rPr>
              <a:t> </a:t>
            </a:r>
            <a:r>
              <a:rPr dirty="0" sz="3200" spc="-25">
                <a:latin typeface="Times New Roman"/>
                <a:cs typeface="Times New Roman"/>
              </a:rPr>
              <a:t>Transfer</a:t>
            </a:r>
            <a:endParaRPr sz="32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740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3200">
                <a:solidFill>
                  <a:srgbClr val="FF0000"/>
                </a:solidFill>
                <a:latin typeface="Times New Roman"/>
                <a:cs typeface="Times New Roman"/>
              </a:rPr>
              <a:t>Bebas</a:t>
            </a:r>
            <a:r>
              <a:rPr dirty="0" sz="3200" spc="-35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3200" spc="5">
                <a:solidFill>
                  <a:srgbClr val="FF0000"/>
                </a:solidFill>
                <a:latin typeface="Times New Roman"/>
                <a:cs typeface="Times New Roman"/>
              </a:rPr>
              <a:t>Pajak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876550" y="47561"/>
            <a:ext cx="2186051" cy="125253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448175" y="47561"/>
            <a:ext cx="1843151" cy="12525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226054" y="204406"/>
            <a:ext cx="2691130" cy="70104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4400" spc="5">
                <a:solidFill>
                  <a:srgbClr val="FFFFFF"/>
                </a:solidFill>
                <a:latin typeface="Times New Roman"/>
                <a:cs typeface="Times New Roman"/>
              </a:rPr>
              <a:t>Bebas</a:t>
            </a:r>
            <a:r>
              <a:rPr dirty="0" sz="4400" spc="-114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4400" spc="5">
                <a:solidFill>
                  <a:srgbClr val="FFFFFF"/>
                </a:solidFill>
                <a:latin typeface="Times New Roman"/>
                <a:cs typeface="Times New Roman"/>
              </a:rPr>
              <a:t>PPN</a:t>
            </a:r>
            <a:endParaRPr sz="4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152650" y="1616455"/>
            <a:ext cx="6090920" cy="3350260"/>
          </a:xfrm>
          <a:prstGeom prst="rect">
            <a:avLst/>
          </a:prstGeom>
        </p:spPr>
        <p:txBody>
          <a:bodyPr wrap="square" lIns="0" tIns="33655" rIns="0" bIns="0" rtlCol="0" vert="horz">
            <a:spAutoFit/>
          </a:bodyPr>
          <a:lstStyle/>
          <a:p>
            <a:pPr marL="12700" marR="5080">
              <a:lnSpc>
                <a:spcPts val="3829"/>
              </a:lnSpc>
              <a:spcBef>
                <a:spcPts val="265"/>
              </a:spcBef>
            </a:pPr>
            <a:r>
              <a:rPr dirty="0" sz="3200" spc="-5">
                <a:latin typeface="Times New Roman"/>
                <a:cs typeface="Times New Roman"/>
              </a:rPr>
              <a:t>Belanja </a:t>
            </a:r>
            <a:r>
              <a:rPr dirty="0" sz="3200">
                <a:latin typeface="Times New Roman"/>
                <a:cs typeface="Times New Roman"/>
              </a:rPr>
              <a:t>Barang </a:t>
            </a:r>
            <a:r>
              <a:rPr dirty="0" sz="3200" spc="-85">
                <a:latin typeface="Times New Roman"/>
                <a:cs typeface="Times New Roman"/>
              </a:rPr>
              <a:t>yg </a:t>
            </a:r>
            <a:r>
              <a:rPr dirty="0" sz="3200" spc="-15">
                <a:latin typeface="Times New Roman"/>
                <a:cs typeface="Times New Roman"/>
              </a:rPr>
              <a:t>dikecualikan </a:t>
            </a:r>
            <a:r>
              <a:rPr dirty="0" sz="3200" spc="-30">
                <a:latin typeface="Times New Roman"/>
                <a:cs typeface="Times New Roman"/>
              </a:rPr>
              <a:t>kena  </a:t>
            </a:r>
            <a:r>
              <a:rPr dirty="0" sz="3200" spc="5">
                <a:latin typeface="Times New Roman"/>
                <a:cs typeface="Times New Roman"/>
              </a:rPr>
              <a:t>Pajak</a:t>
            </a:r>
            <a:r>
              <a:rPr dirty="0" sz="3200" spc="-100">
                <a:latin typeface="Times New Roman"/>
                <a:cs typeface="Times New Roman"/>
              </a:rPr>
              <a:t> </a:t>
            </a:r>
            <a:r>
              <a:rPr dirty="0" sz="3200" spc="-5">
                <a:latin typeface="Times New Roman"/>
                <a:cs typeface="Times New Roman"/>
              </a:rPr>
              <a:t>berupa:</a:t>
            </a:r>
            <a:endParaRPr sz="3200">
              <a:latin typeface="Times New Roman"/>
              <a:cs typeface="Times New Roman"/>
            </a:endParaRPr>
          </a:p>
          <a:p>
            <a:pPr marL="641985" indent="-572135">
              <a:lnSpc>
                <a:spcPct val="100000"/>
              </a:lnSpc>
              <a:spcBef>
                <a:spcPts val="690"/>
              </a:spcBef>
              <a:buAutoNum type="arabicPeriod"/>
              <a:tabLst>
                <a:tab pos="641350" algn="l"/>
                <a:tab pos="641985" algn="l"/>
              </a:tabLst>
            </a:pPr>
            <a:r>
              <a:rPr dirty="0" sz="3200" spc="-15">
                <a:latin typeface="Times New Roman"/>
                <a:cs typeface="Times New Roman"/>
              </a:rPr>
              <a:t>Pembelian </a:t>
            </a:r>
            <a:r>
              <a:rPr dirty="0" sz="3200" spc="-5">
                <a:latin typeface="Times New Roman"/>
                <a:cs typeface="Times New Roman"/>
              </a:rPr>
              <a:t>Buku</a:t>
            </a:r>
            <a:r>
              <a:rPr dirty="0" sz="3200" spc="125">
                <a:latin typeface="Times New Roman"/>
                <a:cs typeface="Times New Roman"/>
              </a:rPr>
              <a:t> </a:t>
            </a:r>
            <a:r>
              <a:rPr dirty="0" sz="3200">
                <a:latin typeface="Times New Roman"/>
                <a:cs typeface="Times New Roman"/>
              </a:rPr>
              <a:t>Pelajaran</a:t>
            </a:r>
            <a:endParaRPr sz="3200">
              <a:latin typeface="Times New Roman"/>
              <a:cs typeface="Times New Roman"/>
            </a:endParaRPr>
          </a:p>
          <a:p>
            <a:pPr marL="641985" indent="-572135">
              <a:lnSpc>
                <a:spcPct val="100000"/>
              </a:lnSpc>
              <a:spcBef>
                <a:spcPts val="735"/>
              </a:spcBef>
              <a:buAutoNum type="arabicPeriod"/>
              <a:tabLst>
                <a:tab pos="641350" algn="l"/>
                <a:tab pos="641985" algn="l"/>
              </a:tabLst>
            </a:pPr>
            <a:r>
              <a:rPr dirty="0" sz="3200" spc="5">
                <a:latin typeface="Times New Roman"/>
                <a:cs typeface="Times New Roman"/>
              </a:rPr>
              <a:t>Kitab</a:t>
            </a:r>
            <a:r>
              <a:rPr dirty="0" sz="3200" spc="-100">
                <a:latin typeface="Times New Roman"/>
                <a:cs typeface="Times New Roman"/>
              </a:rPr>
              <a:t> </a:t>
            </a:r>
            <a:r>
              <a:rPr dirty="0" sz="3200" spc="-20">
                <a:latin typeface="Times New Roman"/>
                <a:cs typeface="Times New Roman"/>
              </a:rPr>
              <a:t>Suci</a:t>
            </a:r>
            <a:endParaRPr sz="3200">
              <a:latin typeface="Times New Roman"/>
              <a:cs typeface="Times New Roman"/>
            </a:endParaRPr>
          </a:p>
          <a:p>
            <a:pPr marL="641985" indent="-572135">
              <a:lnSpc>
                <a:spcPct val="100000"/>
              </a:lnSpc>
              <a:spcBef>
                <a:spcPts val="810"/>
              </a:spcBef>
              <a:buAutoNum type="arabicPeriod"/>
              <a:tabLst>
                <a:tab pos="641350" algn="l"/>
                <a:tab pos="641985" algn="l"/>
              </a:tabLst>
            </a:pPr>
            <a:r>
              <a:rPr dirty="0" sz="3200" spc="-5">
                <a:latin typeface="Times New Roman"/>
                <a:cs typeface="Times New Roman"/>
              </a:rPr>
              <a:t>Buku </a:t>
            </a:r>
            <a:r>
              <a:rPr dirty="0" sz="3200">
                <a:latin typeface="Times New Roman"/>
                <a:cs typeface="Times New Roman"/>
              </a:rPr>
              <a:t>Pelajaran</a:t>
            </a:r>
            <a:r>
              <a:rPr dirty="0" sz="3200" spc="25">
                <a:latin typeface="Times New Roman"/>
                <a:cs typeface="Times New Roman"/>
              </a:rPr>
              <a:t> </a:t>
            </a:r>
            <a:r>
              <a:rPr dirty="0" sz="3200" spc="-35">
                <a:latin typeface="Times New Roman"/>
                <a:cs typeface="Times New Roman"/>
              </a:rPr>
              <a:t>Agama</a:t>
            </a:r>
            <a:endParaRPr sz="3200">
              <a:latin typeface="Times New Roman"/>
              <a:cs typeface="Times New Roman"/>
            </a:endParaRPr>
          </a:p>
          <a:p>
            <a:pPr marL="69850">
              <a:lnSpc>
                <a:spcPct val="100000"/>
              </a:lnSpc>
              <a:spcBef>
                <a:spcPts val="735"/>
              </a:spcBef>
            </a:pPr>
            <a:r>
              <a:rPr dirty="0" sz="3200" spc="0">
                <a:solidFill>
                  <a:srgbClr val="FF0000"/>
                </a:solidFill>
                <a:latin typeface="Times New Roman"/>
                <a:cs typeface="Times New Roman"/>
              </a:rPr>
              <a:t>(SK </a:t>
            </a:r>
            <a:r>
              <a:rPr dirty="0" sz="3200" spc="-30">
                <a:solidFill>
                  <a:srgbClr val="FF0000"/>
                </a:solidFill>
                <a:latin typeface="Times New Roman"/>
                <a:cs typeface="Times New Roman"/>
              </a:rPr>
              <a:t>Menkeu</a:t>
            </a:r>
            <a:r>
              <a:rPr dirty="0" sz="3200" spc="15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3200" spc="5">
                <a:solidFill>
                  <a:srgbClr val="FF0000"/>
                </a:solidFill>
                <a:latin typeface="Times New Roman"/>
                <a:cs typeface="Times New Roman"/>
              </a:rPr>
              <a:t>370/KMK.03/2003)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667635" y="5543930"/>
            <a:ext cx="5669280" cy="951230"/>
          </a:xfrm>
          <a:prstGeom prst="rect">
            <a:avLst/>
          </a:prstGeom>
        </p:spPr>
        <p:txBody>
          <a:bodyPr wrap="square" lIns="0" tIns="62865" rIns="0" bIns="0" rtlCol="0" vert="horz">
            <a:spAutoFit/>
          </a:bodyPr>
          <a:lstStyle/>
          <a:p>
            <a:pPr marL="1165860">
              <a:lnSpc>
                <a:spcPct val="100000"/>
              </a:lnSpc>
              <a:spcBef>
                <a:spcPts val="495"/>
              </a:spcBef>
            </a:pPr>
            <a:r>
              <a:rPr dirty="0" sz="1800" spc="10" b="1">
                <a:solidFill>
                  <a:srgbClr val="FF0000"/>
                </a:solidFill>
                <a:latin typeface="Times New Roman"/>
                <a:cs typeface="Times New Roman"/>
              </a:rPr>
              <a:t>PPh </a:t>
            </a:r>
            <a:r>
              <a:rPr dirty="0" sz="1800" spc="-20" b="1">
                <a:solidFill>
                  <a:srgbClr val="FF0000"/>
                </a:solidFill>
                <a:latin typeface="Times New Roman"/>
                <a:cs typeface="Times New Roman"/>
              </a:rPr>
              <a:t>psl </a:t>
            </a:r>
            <a:r>
              <a:rPr dirty="0" sz="1800" spc="-5" b="1">
                <a:solidFill>
                  <a:srgbClr val="FF0000"/>
                </a:solidFill>
                <a:latin typeface="Times New Roman"/>
                <a:cs typeface="Times New Roman"/>
              </a:rPr>
              <a:t>22 </a:t>
            </a:r>
            <a:r>
              <a:rPr dirty="0" sz="1800" spc="-15" b="1">
                <a:solidFill>
                  <a:srgbClr val="FF0000"/>
                </a:solidFill>
                <a:latin typeface="Times New Roman"/>
                <a:cs typeface="Times New Roman"/>
              </a:rPr>
              <a:t>pakai </a:t>
            </a:r>
            <a:r>
              <a:rPr dirty="0" sz="1800" spc="-25" b="1">
                <a:solidFill>
                  <a:srgbClr val="FF0000"/>
                </a:solidFill>
                <a:latin typeface="Times New Roman"/>
                <a:cs typeface="Times New Roman"/>
              </a:rPr>
              <a:t>NPWP</a:t>
            </a:r>
            <a:r>
              <a:rPr dirty="0" sz="1800" spc="135" b="1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800" spc="-15" b="1">
                <a:solidFill>
                  <a:srgbClr val="FF0000"/>
                </a:solidFill>
                <a:latin typeface="Times New Roman"/>
                <a:cs typeface="Times New Roman"/>
              </a:rPr>
              <a:t>Rekanan,</a:t>
            </a:r>
            <a:endParaRPr sz="1800">
              <a:latin typeface="Times New Roman"/>
              <a:cs typeface="Times New Roman"/>
            </a:endParaRPr>
          </a:p>
          <a:p>
            <a:pPr marL="832485" marR="5080" indent="-819785">
              <a:lnSpc>
                <a:spcPct val="100800"/>
              </a:lnSpc>
              <a:spcBef>
                <a:spcPts val="375"/>
              </a:spcBef>
            </a:pPr>
            <a:r>
              <a:rPr dirty="0" sz="1800" b="1">
                <a:solidFill>
                  <a:srgbClr val="FF0000"/>
                </a:solidFill>
                <a:latin typeface="Times New Roman"/>
                <a:cs typeface="Times New Roman"/>
              </a:rPr>
              <a:t>bila </a:t>
            </a:r>
            <a:r>
              <a:rPr dirty="0" sz="1800" spc="-5" b="1">
                <a:solidFill>
                  <a:srgbClr val="FF0000"/>
                </a:solidFill>
                <a:latin typeface="Times New Roman"/>
                <a:cs typeface="Times New Roman"/>
              </a:rPr>
              <a:t>rekanan tidak </a:t>
            </a:r>
            <a:r>
              <a:rPr dirty="0" sz="1800" spc="-20" b="1">
                <a:solidFill>
                  <a:srgbClr val="FF0000"/>
                </a:solidFill>
                <a:latin typeface="Times New Roman"/>
                <a:cs typeface="Times New Roman"/>
              </a:rPr>
              <a:t>punya </a:t>
            </a:r>
            <a:r>
              <a:rPr dirty="0" sz="1800" spc="-25" b="1">
                <a:solidFill>
                  <a:srgbClr val="FF0000"/>
                </a:solidFill>
                <a:latin typeface="Times New Roman"/>
                <a:cs typeface="Times New Roman"/>
              </a:rPr>
              <a:t>NPWP maka </a:t>
            </a:r>
            <a:r>
              <a:rPr dirty="0" sz="1800" spc="10" b="1">
                <a:solidFill>
                  <a:srgbClr val="FF0000"/>
                </a:solidFill>
                <a:latin typeface="Times New Roman"/>
                <a:cs typeface="Times New Roman"/>
              </a:rPr>
              <a:t>PPh </a:t>
            </a:r>
            <a:r>
              <a:rPr dirty="0" sz="1800" b="1">
                <a:solidFill>
                  <a:srgbClr val="FF0000"/>
                </a:solidFill>
                <a:latin typeface="Times New Roman"/>
                <a:cs typeface="Times New Roman"/>
              </a:rPr>
              <a:t>1,5% x </a:t>
            </a:r>
            <a:r>
              <a:rPr dirty="0" sz="1800" spc="-5" b="1">
                <a:solidFill>
                  <a:srgbClr val="FF0000"/>
                </a:solidFill>
                <a:latin typeface="Times New Roman"/>
                <a:cs typeface="Times New Roman"/>
              </a:rPr>
              <a:t>200%  </a:t>
            </a:r>
            <a:r>
              <a:rPr dirty="0" sz="1800" spc="-15" b="1">
                <a:solidFill>
                  <a:srgbClr val="FF0000"/>
                </a:solidFill>
                <a:latin typeface="Times New Roman"/>
                <a:cs typeface="Times New Roman"/>
              </a:rPr>
              <a:t>menggunakan </a:t>
            </a:r>
            <a:r>
              <a:rPr dirty="0" sz="1800" spc="-25" b="1">
                <a:solidFill>
                  <a:srgbClr val="FF0000"/>
                </a:solidFill>
                <a:latin typeface="Times New Roman"/>
                <a:cs typeface="Times New Roman"/>
              </a:rPr>
              <a:t>NPWP </a:t>
            </a:r>
            <a:r>
              <a:rPr dirty="0" sz="1800" spc="-5" b="1">
                <a:solidFill>
                  <a:srgbClr val="FF0000"/>
                </a:solidFill>
                <a:latin typeface="Times New Roman"/>
                <a:cs typeface="Times New Roman"/>
              </a:rPr>
              <a:t>Bendahara</a:t>
            </a:r>
            <a:r>
              <a:rPr dirty="0" sz="1800" spc="225" b="1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800" spc="-15" b="1">
                <a:solidFill>
                  <a:srgbClr val="FF0000"/>
                </a:solidFill>
                <a:latin typeface="Times New Roman"/>
                <a:cs typeface="Times New Roman"/>
              </a:rPr>
              <a:t>Pemungut.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77464" y="204406"/>
            <a:ext cx="4002404" cy="70104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4400" b="0">
                <a:solidFill>
                  <a:srgbClr val="FFFFFF"/>
                </a:solidFill>
                <a:latin typeface="Arial"/>
                <a:cs typeface="Arial"/>
              </a:rPr>
              <a:t>Biaya</a:t>
            </a:r>
            <a:r>
              <a:rPr dirty="0" sz="4400" spc="-50" b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4400" spc="15" b="0">
                <a:solidFill>
                  <a:srgbClr val="FFFFFF"/>
                </a:solidFill>
                <a:latin typeface="Arial"/>
                <a:cs typeface="Arial"/>
              </a:rPr>
              <a:t>Transport</a:t>
            </a:r>
            <a:endParaRPr sz="44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562350" y="2000186"/>
            <a:ext cx="1423924" cy="7096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638675" y="2000186"/>
            <a:ext cx="1366774" cy="70961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765492" y="2097658"/>
            <a:ext cx="7447280" cy="21691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55600" marR="5080" indent="-342900">
              <a:lnSpc>
                <a:spcPct val="100499"/>
              </a:lnSpc>
              <a:spcBef>
                <a:spcPts val="90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2400" spc="-30">
                <a:latin typeface="Arial"/>
                <a:cs typeface="Arial"/>
              </a:rPr>
              <a:t>Penerimaan </a:t>
            </a:r>
            <a:r>
              <a:rPr dirty="0" sz="2400" spc="-40">
                <a:latin typeface="Arial"/>
                <a:cs typeface="Arial"/>
              </a:rPr>
              <a:t>dalam </a:t>
            </a:r>
            <a:r>
              <a:rPr dirty="0" sz="2400" spc="-20" b="1">
                <a:solidFill>
                  <a:srgbClr val="FF0000"/>
                </a:solidFill>
                <a:latin typeface="Arial"/>
                <a:cs typeface="Arial"/>
              </a:rPr>
              <a:t>bentuk </a:t>
            </a:r>
            <a:r>
              <a:rPr dirty="0" sz="2400" spc="-10" b="1">
                <a:solidFill>
                  <a:srgbClr val="FF0000"/>
                </a:solidFill>
                <a:latin typeface="Arial"/>
                <a:cs typeface="Arial"/>
              </a:rPr>
              <a:t>natura </a:t>
            </a:r>
            <a:r>
              <a:rPr dirty="0" sz="2400" spc="-40">
                <a:latin typeface="Arial"/>
                <a:cs typeface="Arial"/>
              </a:rPr>
              <a:t>dan </a:t>
            </a:r>
            <a:r>
              <a:rPr dirty="0" sz="2400" spc="-20">
                <a:latin typeface="Arial"/>
                <a:cs typeface="Arial"/>
              </a:rPr>
              <a:t>kenikmatan  </a:t>
            </a:r>
            <a:r>
              <a:rPr dirty="0" sz="2400" spc="-25">
                <a:latin typeface="Arial"/>
                <a:cs typeface="Arial"/>
              </a:rPr>
              <a:t>lainnya </a:t>
            </a:r>
            <a:r>
              <a:rPr dirty="0" sz="2400" spc="-30">
                <a:latin typeface="Arial"/>
                <a:cs typeface="Arial"/>
              </a:rPr>
              <a:t>dg </a:t>
            </a:r>
            <a:r>
              <a:rPr dirty="0" sz="2400" spc="-10">
                <a:latin typeface="Arial"/>
                <a:cs typeface="Arial"/>
              </a:rPr>
              <a:t>nama </a:t>
            </a:r>
            <a:r>
              <a:rPr dirty="0" sz="2400" spc="-40">
                <a:latin typeface="Arial"/>
                <a:cs typeface="Arial"/>
              </a:rPr>
              <a:t>apapun yg </a:t>
            </a:r>
            <a:r>
              <a:rPr dirty="0" sz="2400" spc="-30">
                <a:latin typeface="Arial"/>
                <a:cs typeface="Arial"/>
              </a:rPr>
              <a:t>diberikan </a:t>
            </a:r>
            <a:r>
              <a:rPr dirty="0" sz="2400" spc="-20">
                <a:latin typeface="Arial"/>
                <a:cs typeface="Arial"/>
              </a:rPr>
              <a:t>pemerintah </a:t>
            </a:r>
            <a:r>
              <a:rPr dirty="0" sz="2400">
                <a:latin typeface="Wingdings"/>
                <a:cs typeface="Wingdings"/>
              </a:rPr>
              <a:t></a:t>
            </a:r>
            <a:r>
              <a:rPr dirty="0" sz="240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2400" spc="5" b="1">
                <a:solidFill>
                  <a:srgbClr val="FF0000"/>
                </a:solidFill>
                <a:latin typeface="Arial"/>
                <a:cs typeface="Arial"/>
              </a:rPr>
              <a:t>tidak </a:t>
            </a:r>
            <a:r>
              <a:rPr dirty="0" sz="2400" spc="-5" b="1">
                <a:solidFill>
                  <a:srgbClr val="FF0000"/>
                </a:solidFill>
                <a:latin typeface="Arial"/>
                <a:cs typeface="Arial"/>
              </a:rPr>
              <a:t>termasuk </a:t>
            </a:r>
            <a:r>
              <a:rPr dirty="0" sz="2400" b="1">
                <a:solidFill>
                  <a:srgbClr val="FF0000"/>
                </a:solidFill>
                <a:latin typeface="Arial"/>
                <a:cs typeface="Arial"/>
              </a:rPr>
              <a:t>penghasilan </a:t>
            </a:r>
            <a:r>
              <a:rPr dirty="0" sz="2400" spc="-30" b="1">
                <a:solidFill>
                  <a:srgbClr val="FF0000"/>
                </a:solidFill>
                <a:latin typeface="Arial"/>
                <a:cs typeface="Arial"/>
              </a:rPr>
              <a:t>yg </a:t>
            </a:r>
            <a:r>
              <a:rPr dirty="0" sz="2400" spc="-20" b="1">
                <a:solidFill>
                  <a:srgbClr val="FF0000"/>
                </a:solidFill>
                <a:latin typeface="Arial"/>
                <a:cs typeface="Arial"/>
              </a:rPr>
              <a:t>dipotong</a:t>
            </a:r>
            <a:r>
              <a:rPr dirty="0" sz="2400" spc="1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2400" spc="-60" b="1">
                <a:solidFill>
                  <a:srgbClr val="FF0000"/>
                </a:solidFill>
                <a:latin typeface="Arial"/>
                <a:cs typeface="Arial"/>
              </a:rPr>
              <a:t>PPh</a:t>
            </a:r>
            <a:r>
              <a:rPr dirty="0" sz="2400" spc="-60">
                <a:latin typeface="Arial"/>
                <a:cs typeface="Arial"/>
              </a:rPr>
              <a:t>.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000">
              <a:latin typeface="Times New Roman"/>
              <a:cs typeface="Times New Roman"/>
            </a:endParaRPr>
          </a:p>
          <a:p>
            <a:pPr marL="1442720" marR="170180" indent="-1087120">
              <a:lnSpc>
                <a:spcPts val="2400"/>
              </a:lnSpc>
            </a:pPr>
            <a:r>
              <a:rPr dirty="0" sz="2000" spc="15" i="1">
                <a:latin typeface="Arial"/>
                <a:cs typeface="Arial"/>
              </a:rPr>
              <a:t>Contoh:</a:t>
            </a:r>
            <a:r>
              <a:rPr dirty="0" sz="2000" spc="-140" i="1">
                <a:latin typeface="Arial"/>
                <a:cs typeface="Arial"/>
              </a:rPr>
              <a:t> </a:t>
            </a:r>
            <a:r>
              <a:rPr dirty="0" sz="2000" spc="10" i="1">
                <a:latin typeface="Arial"/>
                <a:cs typeface="Arial"/>
              </a:rPr>
              <a:t>Biaya</a:t>
            </a:r>
            <a:r>
              <a:rPr dirty="0" sz="2000" spc="-100" i="1">
                <a:latin typeface="Arial"/>
                <a:cs typeface="Arial"/>
              </a:rPr>
              <a:t> </a:t>
            </a:r>
            <a:r>
              <a:rPr dirty="0" sz="2000" spc="10" i="1">
                <a:latin typeface="Arial"/>
                <a:cs typeface="Arial"/>
              </a:rPr>
              <a:t>transport</a:t>
            </a:r>
            <a:r>
              <a:rPr dirty="0" sz="2000" spc="-135" i="1">
                <a:latin typeface="Arial"/>
                <a:cs typeface="Arial"/>
              </a:rPr>
              <a:t> </a:t>
            </a:r>
            <a:r>
              <a:rPr dirty="0" sz="2000" spc="25" i="1">
                <a:latin typeface="Arial"/>
                <a:cs typeface="Arial"/>
              </a:rPr>
              <a:t>yg</a:t>
            </a:r>
            <a:r>
              <a:rPr dirty="0" sz="2000" spc="-105" i="1">
                <a:latin typeface="Arial"/>
                <a:cs typeface="Arial"/>
              </a:rPr>
              <a:t> </a:t>
            </a:r>
            <a:r>
              <a:rPr dirty="0" sz="2000" spc="5" i="1">
                <a:latin typeface="Arial"/>
                <a:cs typeface="Arial"/>
              </a:rPr>
              <a:t>diberikan</a:t>
            </a:r>
            <a:r>
              <a:rPr dirty="0" sz="2000" spc="-175" i="1">
                <a:latin typeface="Arial"/>
                <a:cs typeface="Arial"/>
              </a:rPr>
              <a:t> </a:t>
            </a:r>
            <a:r>
              <a:rPr dirty="0" sz="2000" spc="5" i="1">
                <a:latin typeface="Arial"/>
                <a:cs typeface="Arial"/>
              </a:rPr>
              <a:t>dlm</a:t>
            </a:r>
            <a:r>
              <a:rPr dirty="0" sz="2000" spc="10" i="1">
                <a:latin typeface="Arial"/>
                <a:cs typeface="Arial"/>
              </a:rPr>
              <a:t> bentuk</a:t>
            </a:r>
            <a:r>
              <a:rPr dirty="0" sz="2000" spc="-135" i="1">
                <a:latin typeface="Arial"/>
                <a:cs typeface="Arial"/>
              </a:rPr>
              <a:t> </a:t>
            </a:r>
            <a:r>
              <a:rPr dirty="0" sz="2000" spc="5" i="1">
                <a:latin typeface="Arial"/>
                <a:cs typeface="Arial"/>
              </a:rPr>
              <a:t>bahan</a:t>
            </a:r>
            <a:r>
              <a:rPr dirty="0" sz="2000" spc="-100" i="1">
                <a:latin typeface="Arial"/>
                <a:cs typeface="Arial"/>
              </a:rPr>
              <a:t> </a:t>
            </a:r>
            <a:r>
              <a:rPr dirty="0" sz="2000" spc="10" i="1">
                <a:latin typeface="Arial"/>
                <a:cs typeface="Arial"/>
              </a:rPr>
              <a:t>bakar  </a:t>
            </a:r>
            <a:r>
              <a:rPr dirty="0" sz="2000" spc="15" i="1">
                <a:latin typeface="Arial"/>
                <a:cs typeface="Arial"/>
              </a:rPr>
              <a:t>(voucer</a:t>
            </a:r>
            <a:r>
              <a:rPr dirty="0" sz="2000" spc="-185" i="1">
                <a:latin typeface="Arial"/>
                <a:cs typeface="Arial"/>
              </a:rPr>
              <a:t> </a:t>
            </a:r>
            <a:r>
              <a:rPr dirty="0" sz="2000" spc="5" i="1">
                <a:latin typeface="Arial"/>
                <a:cs typeface="Arial"/>
              </a:rPr>
              <a:t>bahan</a:t>
            </a:r>
            <a:r>
              <a:rPr dirty="0" sz="2000" spc="-40" i="1">
                <a:latin typeface="Arial"/>
                <a:cs typeface="Arial"/>
              </a:rPr>
              <a:t> </a:t>
            </a:r>
            <a:r>
              <a:rPr dirty="0" sz="2000" spc="10" i="1">
                <a:latin typeface="Arial"/>
                <a:cs typeface="Arial"/>
              </a:rPr>
              <a:t>bakar),</a:t>
            </a:r>
            <a:r>
              <a:rPr dirty="0" sz="2000" spc="-145" i="1">
                <a:latin typeface="Arial"/>
                <a:cs typeface="Arial"/>
              </a:rPr>
              <a:t> </a:t>
            </a:r>
            <a:r>
              <a:rPr dirty="0" sz="2000" spc="15" i="1">
                <a:latin typeface="Arial"/>
                <a:cs typeface="Arial"/>
              </a:rPr>
              <a:t>tiket</a:t>
            </a:r>
            <a:r>
              <a:rPr dirty="0" sz="2000" spc="-145" i="1">
                <a:latin typeface="Arial"/>
                <a:cs typeface="Arial"/>
              </a:rPr>
              <a:t> </a:t>
            </a:r>
            <a:r>
              <a:rPr dirty="0" sz="2100" spc="-75" i="1">
                <a:latin typeface="Wingdings"/>
                <a:cs typeface="Wingdings"/>
              </a:rPr>
              <a:t></a:t>
            </a:r>
            <a:r>
              <a:rPr dirty="0" sz="2100" spc="-35" i="1">
                <a:latin typeface="Times New Roman"/>
                <a:cs typeface="Times New Roman"/>
              </a:rPr>
              <a:t> </a:t>
            </a:r>
            <a:r>
              <a:rPr dirty="0" sz="2000" spc="10" i="1">
                <a:latin typeface="Arial"/>
                <a:cs typeface="Arial"/>
              </a:rPr>
              <a:t>tidak</a:t>
            </a:r>
            <a:r>
              <a:rPr dirty="0" sz="2000" spc="-70" i="1">
                <a:latin typeface="Arial"/>
                <a:cs typeface="Arial"/>
              </a:rPr>
              <a:t> </a:t>
            </a:r>
            <a:r>
              <a:rPr dirty="0" sz="2000" spc="15" i="1">
                <a:latin typeface="Arial"/>
                <a:cs typeface="Arial"/>
              </a:rPr>
              <a:t>kena</a:t>
            </a:r>
            <a:r>
              <a:rPr dirty="0" sz="2000" spc="-110" i="1">
                <a:latin typeface="Arial"/>
                <a:cs typeface="Arial"/>
              </a:rPr>
              <a:t> </a:t>
            </a:r>
            <a:r>
              <a:rPr dirty="0" sz="2000" spc="5" i="1">
                <a:latin typeface="Arial"/>
                <a:cs typeface="Arial"/>
              </a:rPr>
              <a:t>PPh.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666875" y="95186"/>
            <a:ext cx="5853176" cy="113823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977008" y="244538"/>
            <a:ext cx="5203190" cy="63246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3950" spc="-5" i="1">
                <a:solidFill>
                  <a:srgbClr val="FFFFFF"/>
                </a:solidFill>
                <a:latin typeface="Arial"/>
                <a:cs typeface="Arial"/>
              </a:rPr>
              <a:t>PERJALANAN</a:t>
            </a:r>
            <a:r>
              <a:rPr dirty="0" sz="3950" spc="290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950" spc="0" i="1">
                <a:solidFill>
                  <a:srgbClr val="FFFFFF"/>
                </a:solidFill>
                <a:latin typeface="Arial"/>
                <a:cs typeface="Arial"/>
              </a:rPr>
              <a:t>DINAS</a:t>
            </a:r>
            <a:endParaRPr sz="395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000125" y="1543050"/>
            <a:ext cx="3043301" cy="128104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3562350" y="1647761"/>
            <a:ext cx="2481326" cy="102393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4155185" y="1712023"/>
            <a:ext cx="1329055" cy="862965"/>
          </a:xfrm>
          <a:prstGeom prst="rect">
            <a:avLst/>
          </a:prstGeom>
        </p:spPr>
        <p:txBody>
          <a:bodyPr wrap="square" lIns="0" tIns="50165" rIns="0" bIns="0" rtlCol="0" vert="horz">
            <a:spAutoFit/>
          </a:bodyPr>
          <a:lstStyle/>
          <a:p>
            <a:pPr marL="12700" marR="5080" indent="409575">
              <a:lnSpc>
                <a:spcPts val="1880"/>
              </a:lnSpc>
              <a:spcBef>
                <a:spcPts val="395"/>
              </a:spcBef>
            </a:pPr>
            <a:r>
              <a:rPr dirty="0" sz="1800" spc="-25">
                <a:latin typeface="Arial"/>
                <a:cs typeface="Arial"/>
              </a:rPr>
              <a:t>PMK  </a:t>
            </a:r>
            <a:r>
              <a:rPr dirty="0" sz="1800" spc="-30">
                <a:latin typeface="Arial"/>
                <a:cs typeface="Arial"/>
              </a:rPr>
              <a:t>164</a:t>
            </a:r>
            <a:r>
              <a:rPr dirty="0" sz="1800" spc="15">
                <a:latin typeface="Arial"/>
                <a:cs typeface="Arial"/>
              </a:rPr>
              <a:t>/</a:t>
            </a:r>
            <a:r>
              <a:rPr dirty="0" sz="1800">
                <a:latin typeface="Arial"/>
                <a:cs typeface="Arial"/>
              </a:rPr>
              <a:t>P</a:t>
            </a:r>
            <a:r>
              <a:rPr dirty="0" sz="1800" spc="-75">
                <a:latin typeface="Arial"/>
                <a:cs typeface="Arial"/>
              </a:rPr>
              <a:t>M</a:t>
            </a:r>
            <a:r>
              <a:rPr dirty="0" sz="1800">
                <a:latin typeface="Arial"/>
                <a:cs typeface="Arial"/>
              </a:rPr>
              <a:t>K</a:t>
            </a:r>
            <a:r>
              <a:rPr dirty="0" sz="1800" spc="15">
                <a:latin typeface="Arial"/>
                <a:cs typeface="Arial"/>
              </a:rPr>
              <a:t>.</a:t>
            </a:r>
            <a:r>
              <a:rPr dirty="0" sz="1800" spc="-30">
                <a:latin typeface="Arial"/>
                <a:cs typeface="Arial"/>
              </a:rPr>
              <a:t>05</a:t>
            </a:r>
            <a:r>
              <a:rPr dirty="0" sz="1800">
                <a:latin typeface="Arial"/>
                <a:cs typeface="Arial"/>
              </a:rPr>
              <a:t>/</a:t>
            </a:r>
            <a:endParaRPr sz="1800">
              <a:latin typeface="Arial"/>
              <a:cs typeface="Arial"/>
            </a:endParaRPr>
          </a:p>
          <a:p>
            <a:pPr marL="422275">
              <a:lnSpc>
                <a:spcPct val="100000"/>
              </a:lnSpc>
              <a:spcBef>
                <a:spcPts val="370"/>
              </a:spcBef>
            </a:pPr>
            <a:r>
              <a:rPr dirty="0" sz="1800" spc="-30">
                <a:latin typeface="Arial"/>
                <a:cs typeface="Arial"/>
              </a:rPr>
              <a:t>2015</a:t>
            </a:r>
            <a:endParaRPr sz="18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000125" y="2867025"/>
            <a:ext cx="3043301" cy="128104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1883029" y="1725548"/>
            <a:ext cx="1308735" cy="214185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algn="ctr">
              <a:lnSpc>
                <a:spcPts val="3080"/>
              </a:lnSpc>
              <a:spcBef>
                <a:spcPts val="130"/>
              </a:spcBef>
            </a:pPr>
            <a:r>
              <a:rPr dirty="0" sz="2750" spc="-5">
                <a:latin typeface="Arial"/>
                <a:cs typeface="Arial"/>
              </a:rPr>
              <a:t>Perjadin</a:t>
            </a:r>
            <a:endParaRPr sz="2750">
              <a:latin typeface="Arial"/>
              <a:cs typeface="Arial"/>
            </a:endParaRPr>
          </a:p>
          <a:p>
            <a:pPr algn="ctr" marL="14604">
              <a:lnSpc>
                <a:spcPts val="3080"/>
              </a:lnSpc>
            </a:pPr>
            <a:r>
              <a:rPr dirty="0" sz="2750" spc="35">
                <a:latin typeface="Arial"/>
                <a:cs typeface="Arial"/>
              </a:rPr>
              <a:t>LN</a:t>
            </a:r>
            <a:endParaRPr sz="275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3750">
              <a:latin typeface="Times New Roman"/>
              <a:cs typeface="Times New Roman"/>
            </a:endParaRPr>
          </a:p>
          <a:p>
            <a:pPr algn="ctr">
              <a:lnSpc>
                <a:spcPts val="3075"/>
              </a:lnSpc>
              <a:spcBef>
                <a:spcPts val="5"/>
              </a:spcBef>
            </a:pPr>
            <a:r>
              <a:rPr dirty="0" sz="2750" spc="-5">
                <a:latin typeface="Arial"/>
                <a:cs typeface="Arial"/>
              </a:rPr>
              <a:t>Perjadin</a:t>
            </a:r>
            <a:endParaRPr sz="2750">
              <a:latin typeface="Arial"/>
              <a:cs typeface="Arial"/>
            </a:endParaRPr>
          </a:p>
          <a:p>
            <a:pPr algn="ctr" marL="13970">
              <a:lnSpc>
                <a:spcPts val="3075"/>
              </a:lnSpc>
            </a:pPr>
            <a:r>
              <a:rPr dirty="0" sz="2750" spc="30">
                <a:latin typeface="Arial"/>
                <a:cs typeface="Arial"/>
              </a:rPr>
              <a:t>DN</a:t>
            </a:r>
            <a:endParaRPr sz="275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562350" y="2971736"/>
            <a:ext cx="2481326" cy="103346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4164584" y="3041586"/>
            <a:ext cx="1310005" cy="863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2540">
              <a:lnSpc>
                <a:spcPts val="2020"/>
              </a:lnSpc>
              <a:spcBef>
                <a:spcPts val="100"/>
              </a:spcBef>
            </a:pPr>
            <a:r>
              <a:rPr dirty="0" sz="1800" spc="-25">
                <a:latin typeface="Arial"/>
                <a:cs typeface="Arial"/>
              </a:rPr>
              <a:t>PMK</a:t>
            </a:r>
            <a:endParaRPr sz="1800">
              <a:latin typeface="Arial"/>
              <a:cs typeface="Arial"/>
            </a:endParaRPr>
          </a:p>
          <a:p>
            <a:pPr algn="ctr">
              <a:lnSpc>
                <a:spcPts val="2020"/>
              </a:lnSpc>
            </a:pPr>
            <a:r>
              <a:rPr dirty="0" sz="1800" spc="-185">
                <a:latin typeface="Arial"/>
                <a:cs typeface="Arial"/>
              </a:rPr>
              <a:t>1</a:t>
            </a:r>
            <a:r>
              <a:rPr dirty="0" sz="1800" spc="-30">
                <a:latin typeface="Arial"/>
                <a:cs typeface="Arial"/>
              </a:rPr>
              <a:t>13</a:t>
            </a:r>
            <a:r>
              <a:rPr dirty="0" sz="1800" spc="15">
                <a:latin typeface="Arial"/>
                <a:cs typeface="Arial"/>
              </a:rPr>
              <a:t>/</a:t>
            </a:r>
            <a:r>
              <a:rPr dirty="0" sz="1800">
                <a:latin typeface="Arial"/>
                <a:cs typeface="Arial"/>
              </a:rPr>
              <a:t>P</a:t>
            </a:r>
            <a:r>
              <a:rPr dirty="0" sz="1800" spc="-75">
                <a:latin typeface="Arial"/>
                <a:cs typeface="Arial"/>
              </a:rPr>
              <a:t>M</a:t>
            </a:r>
            <a:r>
              <a:rPr dirty="0" sz="1800">
                <a:latin typeface="Arial"/>
                <a:cs typeface="Arial"/>
              </a:rPr>
              <a:t>K</a:t>
            </a:r>
            <a:r>
              <a:rPr dirty="0" sz="1800" spc="25">
                <a:latin typeface="Arial"/>
                <a:cs typeface="Arial"/>
              </a:rPr>
              <a:t>.</a:t>
            </a:r>
            <a:r>
              <a:rPr dirty="0" sz="1800" spc="-30">
                <a:latin typeface="Arial"/>
                <a:cs typeface="Arial"/>
              </a:rPr>
              <a:t>05</a:t>
            </a:r>
            <a:r>
              <a:rPr dirty="0" sz="1800">
                <a:latin typeface="Arial"/>
                <a:cs typeface="Arial"/>
              </a:rPr>
              <a:t>/</a:t>
            </a:r>
            <a:endParaRPr sz="1800">
              <a:latin typeface="Arial"/>
              <a:cs typeface="Arial"/>
            </a:endParaRPr>
          </a:p>
          <a:p>
            <a:pPr algn="ctr" marL="12700">
              <a:lnSpc>
                <a:spcPct val="100000"/>
              </a:lnSpc>
              <a:spcBef>
                <a:spcPts val="395"/>
              </a:spcBef>
            </a:pPr>
            <a:r>
              <a:rPr dirty="0" sz="1800" spc="-25">
                <a:latin typeface="Arial"/>
                <a:cs typeface="Arial"/>
              </a:rPr>
              <a:t>2012</a:t>
            </a:r>
            <a:endParaRPr sz="180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648325" y="2971736"/>
            <a:ext cx="2471801" cy="103346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6302628" y="3206432"/>
            <a:ext cx="1212215" cy="538480"/>
          </a:xfrm>
          <a:prstGeom prst="rect">
            <a:avLst/>
          </a:prstGeom>
        </p:spPr>
        <p:txBody>
          <a:bodyPr wrap="square" lIns="0" tIns="50165" rIns="0" bIns="0" rtlCol="0" vert="horz">
            <a:spAutoFit/>
          </a:bodyPr>
          <a:lstStyle/>
          <a:p>
            <a:pPr marL="12700" marR="5080" indent="123825">
              <a:lnSpc>
                <a:spcPts val="1880"/>
              </a:lnSpc>
              <a:spcBef>
                <a:spcPts val="395"/>
              </a:spcBef>
            </a:pPr>
            <a:r>
              <a:rPr dirty="0" sz="1800" spc="-5">
                <a:latin typeface="Arial"/>
                <a:cs typeface="Arial"/>
              </a:rPr>
              <a:t>Perdirjen  </a:t>
            </a:r>
            <a:r>
              <a:rPr dirty="0" sz="1800" spc="-30">
                <a:latin typeface="Arial"/>
                <a:cs typeface="Arial"/>
              </a:rPr>
              <a:t>22</a:t>
            </a:r>
            <a:r>
              <a:rPr dirty="0" sz="1800" spc="25">
                <a:latin typeface="Arial"/>
                <a:cs typeface="Arial"/>
              </a:rPr>
              <a:t>/</a:t>
            </a:r>
            <a:r>
              <a:rPr dirty="0" sz="1800">
                <a:latin typeface="Arial"/>
                <a:cs typeface="Arial"/>
              </a:rPr>
              <a:t>PB</a:t>
            </a:r>
            <a:r>
              <a:rPr dirty="0" sz="1800" spc="25">
                <a:latin typeface="Arial"/>
                <a:cs typeface="Arial"/>
              </a:rPr>
              <a:t>/</a:t>
            </a:r>
            <a:r>
              <a:rPr dirty="0" sz="1800" spc="-30">
                <a:latin typeface="Arial"/>
                <a:cs typeface="Arial"/>
              </a:rPr>
              <a:t>201</a:t>
            </a:r>
            <a:r>
              <a:rPr dirty="0" sz="1800">
                <a:latin typeface="Arial"/>
                <a:cs typeface="Arial"/>
              </a:rPr>
              <a:t>3</a:t>
            </a:r>
            <a:endParaRPr sz="180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571875" y="4181411"/>
            <a:ext cx="3919601" cy="75723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4011929" y="5245353"/>
            <a:ext cx="3255645" cy="76454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400" spc="-30">
                <a:latin typeface="Arial"/>
                <a:cs typeface="Arial"/>
              </a:rPr>
              <a:t>Standar </a:t>
            </a:r>
            <a:r>
              <a:rPr dirty="0" sz="2400" spc="-35">
                <a:latin typeface="Arial"/>
                <a:cs typeface="Arial"/>
              </a:rPr>
              <a:t>Biaya</a:t>
            </a:r>
            <a:r>
              <a:rPr dirty="0" sz="2400" spc="325">
                <a:latin typeface="Arial"/>
                <a:cs typeface="Arial"/>
              </a:rPr>
              <a:t> </a:t>
            </a:r>
            <a:r>
              <a:rPr dirty="0" sz="2400" spc="-15">
                <a:latin typeface="Arial"/>
                <a:cs typeface="Arial"/>
              </a:rPr>
              <a:t>Masukan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0"/>
              </a:spcBef>
            </a:pPr>
            <a:r>
              <a:rPr dirty="0" sz="2400" spc="-5">
                <a:latin typeface="Arial"/>
                <a:cs typeface="Arial"/>
              </a:rPr>
              <a:t>PMK</a:t>
            </a:r>
            <a:r>
              <a:rPr dirty="0" sz="2400" spc="-25">
                <a:latin typeface="Arial"/>
                <a:cs typeface="Arial"/>
              </a:rPr>
              <a:t> </a:t>
            </a:r>
            <a:r>
              <a:rPr dirty="0" sz="2400">
                <a:latin typeface="Arial"/>
                <a:cs typeface="Arial"/>
              </a:rPr>
              <a:t>33/PMK.02/2016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52475" y="247586"/>
            <a:ext cx="7777226" cy="95726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419350" y="438086"/>
            <a:ext cx="1966976" cy="59531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483485" y="506602"/>
            <a:ext cx="1839594" cy="4625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448175" y="438086"/>
            <a:ext cx="2414651" cy="59531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4516501" y="506602"/>
            <a:ext cx="2283079" cy="46291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333375" y="1685798"/>
            <a:ext cx="8577326" cy="340525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493712" y="2103056"/>
            <a:ext cx="6705600" cy="448945"/>
          </a:xfrm>
          <a:prstGeom prst="rect"/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469900" algn="l"/>
                <a:tab pos="5447030" algn="l"/>
              </a:tabLst>
            </a:pPr>
            <a:r>
              <a:rPr dirty="0" sz="2750" spc="15" b="0">
                <a:solidFill>
                  <a:srgbClr val="000000"/>
                </a:solidFill>
                <a:latin typeface="Arial"/>
                <a:cs typeface="Arial"/>
              </a:rPr>
              <a:t>1.	</a:t>
            </a:r>
            <a:r>
              <a:rPr dirty="0" sz="2750" spc="-10" b="0">
                <a:solidFill>
                  <a:srgbClr val="000000"/>
                </a:solidFill>
                <a:latin typeface="Arial"/>
                <a:cs typeface="Arial"/>
              </a:rPr>
              <a:t>Perdin </a:t>
            </a:r>
            <a:r>
              <a:rPr dirty="0" sz="2750" spc="-45" b="0">
                <a:solidFill>
                  <a:srgbClr val="000000"/>
                </a:solidFill>
                <a:latin typeface="Arial"/>
                <a:cs typeface="Arial"/>
              </a:rPr>
              <a:t>yg  </a:t>
            </a:r>
            <a:r>
              <a:rPr dirty="0" sz="2750" spc="-10" b="0">
                <a:solidFill>
                  <a:srgbClr val="FF0000"/>
                </a:solidFill>
                <a:latin typeface="Arial"/>
                <a:cs typeface="Arial"/>
              </a:rPr>
              <a:t>melewati</a:t>
            </a:r>
            <a:r>
              <a:rPr dirty="0" sz="2750" spc="-15" b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2750" spc="-5" b="0">
                <a:solidFill>
                  <a:srgbClr val="FF0000"/>
                </a:solidFill>
                <a:latin typeface="Arial"/>
                <a:cs typeface="Arial"/>
              </a:rPr>
              <a:t>batas</a:t>
            </a:r>
            <a:r>
              <a:rPr dirty="0" sz="2750" spc="180" b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2750" spc="15" b="0">
                <a:solidFill>
                  <a:srgbClr val="FF0000"/>
                </a:solidFill>
                <a:latin typeface="Arial"/>
                <a:cs typeface="Arial"/>
              </a:rPr>
              <a:t>kota	</a:t>
            </a:r>
            <a:r>
              <a:rPr dirty="0" sz="2750" spc="25" b="0">
                <a:solidFill>
                  <a:srgbClr val="000000"/>
                </a:solidFill>
                <a:latin typeface="Arial"/>
                <a:cs typeface="Arial"/>
              </a:rPr>
              <a:t>=&gt;</a:t>
            </a:r>
            <a:r>
              <a:rPr dirty="0" sz="2750" spc="-50" b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dirty="0" sz="2750" spc="25" b="0">
                <a:solidFill>
                  <a:srgbClr val="000000"/>
                </a:solidFill>
                <a:latin typeface="Arial"/>
                <a:cs typeface="Arial"/>
              </a:rPr>
              <a:t>SPD</a:t>
            </a:r>
            <a:endParaRPr sz="275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93712" y="2618041"/>
            <a:ext cx="5217795" cy="4489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469900" algn="l"/>
              </a:tabLst>
            </a:pPr>
            <a:r>
              <a:rPr dirty="0" sz="2750" spc="15">
                <a:latin typeface="Arial"/>
                <a:cs typeface="Arial"/>
              </a:rPr>
              <a:t>2.	</a:t>
            </a:r>
            <a:r>
              <a:rPr dirty="0" sz="2750" spc="-10">
                <a:latin typeface="Arial"/>
                <a:cs typeface="Arial"/>
              </a:rPr>
              <a:t>Perdin </a:t>
            </a:r>
            <a:r>
              <a:rPr dirty="0" sz="2750" spc="-45">
                <a:latin typeface="Arial"/>
                <a:cs typeface="Arial"/>
              </a:rPr>
              <a:t>yg </a:t>
            </a:r>
            <a:r>
              <a:rPr dirty="0" sz="2750" spc="-20">
                <a:latin typeface="Arial"/>
                <a:cs typeface="Arial"/>
              </a:rPr>
              <a:t>dilaks </a:t>
            </a:r>
            <a:r>
              <a:rPr dirty="0" sz="2750" spc="15">
                <a:solidFill>
                  <a:srgbClr val="FF0000"/>
                </a:solidFill>
                <a:latin typeface="Arial"/>
                <a:cs typeface="Arial"/>
              </a:rPr>
              <a:t>di </a:t>
            </a:r>
            <a:r>
              <a:rPr dirty="0" sz="2750" spc="-20">
                <a:solidFill>
                  <a:srgbClr val="FF0000"/>
                </a:solidFill>
                <a:latin typeface="Arial"/>
                <a:cs typeface="Arial"/>
              </a:rPr>
              <a:t>dalam</a:t>
            </a:r>
            <a:r>
              <a:rPr dirty="0" sz="2750" spc="15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2750" spc="15">
                <a:solidFill>
                  <a:srgbClr val="FF0000"/>
                </a:solidFill>
                <a:latin typeface="Arial"/>
                <a:cs typeface="Arial"/>
              </a:rPr>
              <a:t>kota</a:t>
            </a:r>
            <a:endParaRPr sz="275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17905" y="3051175"/>
            <a:ext cx="3827779" cy="1036319"/>
          </a:xfrm>
          <a:prstGeom prst="rect">
            <a:avLst/>
          </a:prstGeom>
        </p:spPr>
        <p:txBody>
          <a:bodyPr wrap="square" lIns="0" tIns="97790" rIns="0" bIns="0" rtlCol="0" vert="horz">
            <a:spAutoFit/>
          </a:bodyPr>
          <a:lstStyle/>
          <a:p>
            <a:pPr marL="403860" indent="-391160">
              <a:lnSpc>
                <a:spcPct val="100000"/>
              </a:lnSpc>
              <a:spcBef>
                <a:spcPts val="770"/>
              </a:spcBef>
              <a:buClr>
                <a:srgbClr val="000000"/>
              </a:buClr>
              <a:buAutoNum type="alphaLcPeriod"/>
              <a:tabLst>
                <a:tab pos="403860" algn="l"/>
              </a:tabLst>
            </a:pPr>
            <a:r>
              <a:rPr dirty="0" sz="2750" spc="-10">
                <a:solidFill>
                  <a:srgbClr val="FF0000"/>
                </a:solidFill>
                <a:latin typeface="Arial"/>
                <a:cs typeface="Arial"/>
              </a:rPr>
              <a:t>melebihi </a:t>
            </a:r>
            <a:r>
              <a:rPr dirty="0" sz="2750" spc="10">
                <a:latin typeface="Arial"/>
                <a:cs typeface="Arial"/>
              </a:rPr>
              <a:t>8</a:t>
            </a:r>
            <a:r>
              <a:rPr dirty="0" sz="2750" spc="-470">
                <a:latin typeface="Arial"/>
                <a:cs typeface="Arial"/>
              </a:rPr>
              <a:t> </a:t>
            </a:r>
            <a:r>
              <a:rPr dirty="0" sz="2750" spc="10">
                <a:latin typeface="Arial"/>
                <a:cs typeface="Arial"/>
              </a:rPr>
              <a:t>jam</a:t>
            </a:r>
            <a:endParaRPr sz="2750">
              <a:latin typeface="Arial"/>
              <a:cs typeface="Arial"/>
            </a:endParaRPr>
          </a:p>
          <a:p>
            <a:pPr marL="403860" indent="-391160">
              <a:lnSpc>
                <a:spcPct val="100000"/>
              </a:lnSpc>
              <a:spcBef>
                <a:spcPts val="675"/>
              </a:spcBef>
              <a:buClr>
                <a:srgbClr val="000000"/>
              </a:buClr>
              <a:buAutoNum type="alphaLcPeriod"/>
              <a:tabLst>
                <a:tab pos="403860" algn="l"/>
              </a:tabLst>
            </a:pPr>
            <a:r>
              <a:rPr dirty="0" sz="2750" spc="-5">
                <a:solidFill>
                  <a:srgbClr val="FF0000"/>
                </a:solidFill>
                <a:latin typeface="Arial"/>
                <a:cs typeface="Arial"/>
              </a:rPr>
              <a:t>sampai </a:t>
            </a:r>
            <a:r>
              <a:rPr dirty="0" sz="2750" spc="5">
                <a:solidFill>
                  <a:srgbClr val="FF0000"/>
                </a:solidFill>
                <a:latin typeface="Arial"/>
                <a:cs typeface="Arial"/>
              </a:rPr>
              <a:t>dengan </a:t>
            </a:r>
            <a:r>
              <a:rPr dirty="0" sz="2750" spc="10">
                <a:latin typeface="Arial"/>
                <a:cs typeface="Arial"/>
              </a:rPr>
              <a:t>8</a:t>
            </a:r>
            <a:r>
              <a:rPr dirty="0" sz="2750" spc="335">
                <a:latin typeface="Arial"/>
                <a:cs typeface="Arial"/>
              </a:rPr>
              <a:t> </a:t>
            </a:r>
            <a:r>
              <a:rPr dirty="0" sz="2750" spc="10">
                <a:latin typeface="Arial"/>
                <a:cs typeface="Arial"/>
              </a:rPr>
              <a:t>jam</a:t>
            </a:r>
            <a:endParaRPr sz="275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928359" y="3051175"/>
            <a:ext cx="2380615" cy="1036319"/>
          </a:xfrm>
          <a:prstGeom prst="rect">
            <a:avLst/>
          </a:prstGeom>
        </p:spPr>
        <p:txBody>
          <a:bodyPr wrap="square" lIns="0" tIns="977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70"/>
              </a:spcBef>
            </a:pPr>
            <a:r>
              <a:rPr dirty="0" sz="2750" spc="25">
                <a:latin typeface="Arial"/>
                <a:cs typeface="Arial"/>
              </a:rPr>
              <a:t>=&gt;</a:t>
            </a:r>
            <a:r>
              <a:rPr dirty="0" sz="2750">
                <a:latin typeface="Arial"/>
                <a:cs typeface="Arial"/>
              </a:rPr>
              <a:t> </a:t>
            </a:r>
            <a:r>
              <a:rPr dirty="0" sz="2750" spc="25">
                <a:latin typeface="Arial"/>
                <a:cs typeface="Arial"/>
              </a:rPr>
              <a:t>SPD</a:t>
            </a:r>
            <a:endParaRPr sz="27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75"/>
              </a:spcBef>
            </a:pPr>
            <a:r>
              <a:rPr dirty="0" sz="2750" spc="25">
                <a:latin typeface="Arial"/>
                <a:cs typeface="Arial"/>
              </a:rPr>
              <a:t>=&gt; </a:t>
            </a:r>
            <a:r>
              <a:rPr dirty="0" sz="2750" spc="15">
                <a:latin typeface="Arial"/>
                <a:cs typeface="Arial"/>
              </a:rPr>
              <a:t>Tanpa</a:t>
            </a:r>
            <a:r>
              <a:rPr dirty="0" sz="2750" spc="-60">
                <a:latin typeface="Arial"/>
                <a:cs typeface="Arial"/>
              </a:rPr>
              <a:t> </a:t>
            </a:r>
            <a:r>
              <a:rPr dirty="0" sz="2750" spc="30">
                <a:latin typeface="Arial"/>
                <a:cs typeface="Arial"/>
              </a:rPr>
              <a:t>SPD</a:t>
            </a:r>
            <a:endParaRPr sz="27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19125" y="1761998"/>
            <a:ext cx="8043926" cy="332905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722312" y="1719687"/>
            <a:ext cx="5463540" cy="2592070"/>
          </a:xfrm>
          <a:prstGeom prst="rect">
            <a:avLst/>
          </a:prstGeom>
        </p:spPr>
        <p:txBody>
          <a:bodyPr wrap="square" lIns="0" tIns="108585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855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2750" spc="-10">
                <a:latin typeface="Arial"/>
                <a:cs typeface="Arial"/>
              </a:rPr>
              <a:t>Kepala</a:t>
            </a:r>
            <a:r>
              <a:rPr dirty="0" sz="2750" spc="235">
                <a:latin typeface="Arial"/>
                <a:cs typeface="Arial"/>
              </a:rPr>
              <a:t> </a:t>
            </a:r>
            <a:r>
              <a:rPr dirty="0" sz="2750">
                <a:latin typeface="Arial"/>
                <a:cs typeface="Arial"/>
              </a:rPr>
              <a:t>Satker</a:t>
            </a:r>
            <a:endParaRPr sz="275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755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2750" spc="-10">
                <a:latin typeface="Arial"/>
                <a:cs typeface="Arial"/>
              </a:rPr>
              <a:t>Atasan </a:t>
            </a:r>
            <a:r>
              <a:rPr dirty="0" sz="2750">
                <a:latin typeface="Arial"/>
                <a:cs typeface="Arial"/>
              </a:rPr>
              <a:t>langsung </a:t>
            </a:r>
            <a:r>
              <a:rPr dirty="0" sz="2750" spc="-10">
                <a:latin typeface="Arial"/>
                <a:cs typeface="Arial"/>
              </a:rPr>
              <a:t>kepala</a:t>
            </a:r>
            <a:r>
              <a:rPr dirty="0" sz="2750" spc="-90">
                <a:latin typeface="Arial"/>
                <a:cs typeface="Arial"/>
              </a:rPr>
              <a:t> </a:t>
            </a:r>
            <a:r>
              <a:rPr dirty="0" sz="2750" spc="-10">
                <a:latin typeface="Arial"/>
                <a:cs typeface="Arial"/>
              </a:rPr>
              <a:t>satker</a:t>
            </a:r>
            <a:endParaRPr sz="275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750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2750" spc="0">
                <a:latin typeface="Arial"/>
                <a:cs typeface="Arial"/>
              </a:rPr>
              <a:t>Pejabat </a:t>
            </a:r>
            <a:r>
              <a:rPr dirty="0" sz="2750" spc="-25">
                <a:latin typeface="Arial"/>
                <a:cs typeface="Arial"/>
              </a:rPr>
              <a:t>eselon</a:t>
            </a:r>
            <a:r>
              <a:rPr dirty="0" sz="2750" spc="425">
                <a:latin typeface="Arial"/>
                <a:cs typeface="Arial"/>
              </a:rPr>
              <a:t> </a:t>
            </a:r>
            <a:r>
              <a:rPr dirty="0" sz="2750" spc="-90">
                <a:latin typeface="Arial"/>
                <a:cs typeface="Arial"/>
              </a:rPr>
              <a:t>II</a:t>
            </a:r>
            <a:endParaRPr sz="275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750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2750" spc="-5">
                <a:latin typeface="Arial"/>
                <a:cs typeface="Arial"/>
              </a:rPr>
              <a:t>Pimp </a:t>
            </a:r>
            <a:r>
              <a:rPr dirty="0" sz="2750" spc="0">
                <a:latin typeface="Arial"/>
                <a:cs typeface="Arial"/>
              </a:rPr>
              <a:t>Lembaga/Pejabat </a:t>
            </a:r>
            <a:r>
              <a:rPr dirty="0" sz="2750" spc="-10">
                <a:latin typeface="Arial"/>
                <a:cs typeface="Arial"/>
              </a:rPr>
              <a:t>Eselon</a:t>
            </a:r>
            <a:r>
              <a:rPr dirty="0" sz="2750" spc="-110">
                <a:latin typeface="Arial"/>
                <a:cs typeface="Arial"/>
              </a:rPr>
              <a:t> </a:t>
            </a:r>
            <a:r>
              <a:rPr dirty="0" sz="2750" spc="0">
                <a:latin typeface="Arial"/>
                <a:cs typeface="Arial"/>
              </a:rPr>
              <a:t>I</a:t>
            </a:r>
            <a:endParaRPr sz="275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680"/>
              </a:spcBef>
              <a:buChar char="•"/>
              <a:tabLst>
                <a:tab pos="355600" algn="l"/>
                <a:tab pos="356235" algn="l"/>
              </a:tabLst>
            </a:pPr>
            <a:r>
              <a:rPr dirty="0" sz="2750" spc="0">
                <a:solidFill>
                  <a:srgbClr val="FF0000"/>
                </a:solidFill>
                <a:latin typeface="Arial"/>
                <a:cs typeface="Arial"/>
              </a:rPr>
              <a:t>Pejabat </a:t>
            </a:r>
            <a:r>
              <a:rPr dirty="0" sz="2750" spc="-20">
                <a:solidFill>
                  <a:srgbClr val="FF0000"/>
                </a:solidFill>
                <a:latin typeface="Arial"/>
                <a:cs typeface="Arial"/>
              </a:rPr>
              <a:t>lainnya yang</a:t>
            </a:r>
            <a:r>
              <a:rPr dirty="0" sz="2750" spc="-6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2750" spc="10">
                <a:solidFill>
                  <a:srgbClr val="FF0000"/>
                </a:solidFill>
                <a:latin typeface="Arial"/>
                <a:cs typeface="Arial"/>
              </a:rPr>
              <a:t>ditunjuk</a:t>
            </a:r>
            <a:endParaRPr sz="275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52475" y="247586"/>
            <a:ext cx="7777226" cy="95726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562100" y="428561"/>
            <a:ext cx="6177026" cy="71913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626361" y="499109"/>
            <a:ext cx="6046851" cy="59118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933700" y="1362011"/>
            <a:ext cx="1786001" cy="9001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219325" y="2076323"/>
            <a:ext cx="890587" cy="178600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219325" y="3800475"/>
            <a:ext cx="890587" cy="178600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933700" y="5400675"/>
            <a:ext cx="1786001" cy="90011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4657725" y="5400675"/>
            <a:ext cx="1776476" cy="90011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6257925" y="3800475"/>
            <a:ext cx="890587" cy="178600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6257925" y="2076323"/>
            <a:ext cx="890587" cy="1786001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4657725" y="1362011"/>
            <a:ext cx="1776476" cy="90011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3790950" y="2952623"/>
            <a:ext cx="1786001" cy="1795526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4151376" y="3610673"/>
            <a:ext cx="1085215" cy="3917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0" b="1">
                <a:latin typeface="Times New Roman"/>
                <a:cs typeface="Times New Roman"/>
              </a:rPr>
              <a:t>Standar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4038600" y="819150"/>
            <a:ext cx="1290574" cy="1281049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5734050" y="1524000"/>
            <a:ext cx="1290574" cy="1281049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6252209" y="1974532"/>
            <a:ext cx="257175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30" b="1">
                <a:latin typeface="Times New Roman"/>
                <a:cs typeface="Times New Roman"/>
              </a:rPr>
              <a:t>Isi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6429375" y="3209925"/>
            <a:ext cx="1290574" cy="1281049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6753606" y="3669093"/>
            <a:ext cx="666750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latin typeface="Times New Roman"/>
                <a:cs typeface="Times New Roman"/>
              </a:rPr>
              <a:t>Proses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5734050" y="4905438"/>
            <a:ext cx="1290574" cy="1281049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 txBox="1"/>
          <p:nvPr/>
        </p:nvSpPr>
        <p:spPr>
          <a:xfrm>
            <a:off x="6023355" y="5244782"/>
            <a:ext cx="707390" cy="529590"/>
          </a:xfrm>
          <a:prstGeom prst="rect">
            <a:avLst/>
          </a:prstGeom>
        </p:spPr>
        <p:txBody>
          <a:bodyPr wrap="square" lIns="0" tIns="58419" rIns="0" bIns="0" rtlCol="0" vert="horz">
            <a:spAutoFit/>
          </a:bodyPr>
          <a:lstStyle/>
          <a:p>
            <a:pPr marL="241300" marR="5080" indent="-229235">
              <a:lnSpc>
                <a:spcPts val="1800"/>
              </a:lnSpc>
              <a:spcBef>
                <a:spcPts val="459"/>
              </a:spcBef>
            </a:pPr>
            <a:r>
              <a:rPr dirty="0" sz="1800" spc="15" b="1">
                <a:latin typeface="Times New Roman"/>
                <a:cs typeface="Times New Roman"/>
              </a:rPr>
              <a:t>Pe</a:t>
            </a:r>
            <a:r>
              <a:rPr dirty="0" sz="1800" spc="-30" b="1">
                <a:latin typeface="Times New Roman"/>
                <a:cs typeface="Times New Roman"/>
              </a:rPr>
              <a:t>n</a:t>
            </a:r>
            <a:r>
              <a:rPr dirty="0" sz="1800" spc="15" b="1">
                <a:latin typeface="Times New Roman"/>
                <a:cs typeface="Times New Roman"/>
              </a:rPr>
              <a:t>il</a:t>
            </a:r>
            <a:r>
              <a:rPr dirty="0" sz="1800" b="1">
                <a:latin typeface="Times New Roman"/>
                <a:cs typeface="Times New Roman"/>
              </a:rPr>
              <a:t>ai  </a:t>
            </a:r>
            <a:r>
              <a:rPr dirty="0" sz="1800" spc="-5" b="1">
                <a:latin typeface="Times New Roman"/>
                <a:cs typeface="Times New Roman"/>
              </a:rPr>
              <a:t>an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4038600" y="5610225"/>
            <a:ext cx="1290574" cy="1243012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 txBox="1"/>
          <p:nvPr/>
        </p:nvSpPr>
        <p:spPr>
          <a:xfrm>
            <a:off x="4300854" y="6065202"/>
            <a:ext cx="775335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25" b="1">
                <a:latin typeface="Times New Roman"/>
                <a:cs typeface="Times New Roman"/>
              </a:rPr>
              <a:t>Pe</a:t>
            </a:r>
            <a:r>
              <a:rPr dirty="0" sz="1800" spc="-30" b="1">
                <a:latin typeface="Times New Roman"/>
                <a:cs typeface="Times New Roman"/>
              </a:rPr>
              <a:t>n</a:t>
            </a:r>
            <a:r>
              <a:rPr dirty="0" sz="1800" spc="25" b="1">
                <a:latin typeface="Times New Roman"/>
                <a:cs typeface="Times New Roman"/>
              </a:rPr>
              <a:t>e</a:t>
            </a:r>
            <a:r>
              <a:rPr dirty="0" sz="1800" spc="15" b="1">
                <a:latin typeface="Times New Roman"/>
                <a:cs typeface="Times New Roman"/>
              </a:rPr>
              <a:t>li</a:t>
            </a:r>
            <a:r>
              <a:rPr dirty="0" sz="1800" b="1">
                <a:latin typeface="Times New Roman"/>
                <a:cs typeface="Times New Roman"/>
              </a:rPr>
              <a:t>ti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2343150" y="4905438"/>
            <a:ext cx="1290574" cy="1281049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 txBox="1"/>
          <p:nvPr/>
        </p:nvSpPr>
        <p:spPr>
          <a:xfrm>
            <a:off x="2597404" y="5363209"/>
            <a:ext cx="802005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 b="1">
                <a:latin typeface="Times New Roman"/>
                <a:cs typeface="Times New Roman"/>
              </a:rPr>
              <a:t>Sarpras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1647825" y="3209925"/>
            <a:ext cx="1290574" cy="1281049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 txBox="1"/>
          <p:nvPr/>
        </p:nvSpPr>
        <p:spPr>
          <a:xfrm>
            <a:off x="1896110" y="3550221"/>
            <a:ext cx="796290" cy="529590"/>
          </a:xfrm>
          <a:prstGeom prst="rect">
            <a:avLst/>
          </a:prstGeom>
        </p:spPr>
        <p:txBody>
          <a:bodyPr wrap="square" lIns="0" tIns="58419" rIns="0" bIns="0" rtlCol="0" vert="horz">
            <a:spAutoFit/>
          </a:bodyPr>
          <a:lstStyle/>
          <a:p>
            <a:pPr marL="184150" marR="5080" indent="-171450">
              <a:lnSpc>
                <a:spcPts val="1800"/>
              </a:lnSpc>
              <a:spcBef>
                <a:spcPts val="459"/>
              </a:spcBef>
            </a:pPr>
            <a:r>
              <a:rPr dirty="0" sz="1800" spc="15" b="1">
                <a:latin typeface="Times New Roman"/>
                <a:cs typeface="Times New Roman"/>
              </a:rPr>
              <a:t>Pe</a:t>
            </a:r>
            <a:r>
              <a:rPr dirty="0" sz="1800" spc="-30" b="1">
                <a:latin typeface="Times New Roman"/>
                <a:cs typeface="Times New Roman"/>
              </a:rPr>
              <a:t>n</a:t>
            </a:r>
            <a:r>
              <a:rPr dirty="0" sz="1800" b="1">
                <a:latin typeface="Times New Roman"/>
                <a:cs typeface="Times New Roman"/>
              </a:rPr>
              <a:t>g</a:t>
            </a:r>
            <a:r>
              <a:rPr dirty="0" sz="1800" spc="15" b="1">
                <a:latin typeface="Times New Roman"/>
                <a:cs typeface="Times New Roman"/>
              </a:rPr>
              <a:t>el</a:t>
            </a:r>
            <a:r>
              <a:rPr dirty="0" sz="1800" b="1">
                <a:latin typeface="Times New Roman"/>
                <a:cs typeface="Times New Roman"/>
              </a:rPr>
              <a:t>o  </a:t>
            </a:r>
            <a:r>
              <a:rPr dirty="0" sz="1800" b="1">
                <a:latin typeface="Times New Roman"/>
                <a:cs typeface="Times New Roman"/>
              </a:rPr>
              <a:t>laan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2343150" y="1524000"/>
            <a:ext cx="1290574" cy="1300099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 txBox="1"/>
          <p:nvPr/>
        </p:nvSpPr>
        <p:spPr>
          <a:xfrm>
            <a:off x="2616454" y="1201229"/>
            <a:ext cx="2336800" cy="1424305"/>
          </a:xfrm>
          <a:prstGeom prst="rect">
            <a:avLst/>
          </a:prstGeom>
        </p:spPr>
        <p:txBody>
          <a:bodyPr wrap="square" lIns="0" tIns="84455" rIns="0" bIns="0" rtlCol="0" vert="horz">
            <a:spAutoFit/>
          </a:bodyPr>
          <a:lstStyle/>
          <a:p>
            <a:pPr algn="r" marR="5080">
              <a:lnSpc>
                <a:spcPct val="100000"/>
              </a:lnSpc>
              <a:spcBef>
                <a:spcPts val="665"/>
              </a:spcBef>
            </a:pPr>
            <a:r>
              <a:rPr dirty="0" sz="1800" spc="15" b="1">
                <a:latin typeface="Times New Roman"/>
                <a:cs typeface="Times New Roman"/>
              </a:rPr>
              <a:t>H</a:t>
            </a:r>
            <a:r>
              <a:rPr dirty="0" sz="1800" b="1">
                <a:latin typeface="Times New Roman"/>
                <a:cs typeface="Times New Roman"/>
              </a:rPr>
              <a:t>a</a:t>
            </a:r>
            <a:r>
              <a:rPr dirty="0" sz="1800" spc="-25" b="1">
                <a:latin typeface="Times New Roman"/>
                <a:cs typeface="Times New Roman"/>
              </a:rPr>
              <a:t>s</a:t>
            </a:r>
            <a:r>
              <a:rPr dirty="0" sz="1800" spc="25" b="1">
                <a:latin typeface="Times New Roman"/>
                <a:cs typeface="Times New Roman"/>
              </a:rPr>
              <a:t>i</a:t>
            </a:r>
            <a:r>
              <a:rPr dirty="0" sz="1800" b="1">
                <a:latin typeface="Times New Roman"/>
                <a:cs typeface="Times New Roman"/>
              </a:rPr>
              <a:t>l</a:t>
            </a:r>
            <a:endParaRPr sz="1800">
              <a:latin typeface="Times New Roman"/>
              <a:cs typeface="Times New Roman"/>
            </a:endParaRPr>
          </a:p>
          <a:p>
            <a:pPr algn="ctr" marL="12700" marR="1577975">
              <a:lnSpc>
                <a:spcPct val="85800"/>
              </a:lnSpc>
              <a:spcBef>
                <a:spcPts val="869"/>
              </a:spcBef>
            </a:pPr>
            <a:r>
              <a:rPr dirty="0" sz="1800" spc="25" b="1">
                <a:latin typeface="Times New Roman"/>
                <a:cs typeface="Times New Roman"/>
              </a:rPr>
              <a:t>Pe</a:t>
            </a:r>
            <a:r>
              <a:rPr dirty="0" sz="1800" spc="-30" b="1">
                <a:latin typeface="Times New Roman"/>
                <a:cs typeface="Times New Roman"/>
              </a:rPr>
              <a:t>nd</a:t>
            </a:r>
            <a:r>
              <a:rPr dirty="0" sz="1800" b="1">
                <a:latin typeface="Times New Roman"/>
                <a:cs typeface="Times New Roman"/>
              </a:rPr>
              <a:t>an  </a:t>
            </a:r>
            <a:r>
              <a:rPr dirty="0" sz="1800" b="1">
                <a:latin typeface="Times New Roman"/>
                <a:cs typeface="Times New Roman"/>
              </a:rPr>
              <a:t>aan &amp;  </a:t>
            </a:r>
            <a:r>
              <a:rPr dirty="0" sz="1800" spc="25" b="1">
                <a:latin typeface="Times New Roman"/>
                <a:cs typeface="Times New Roman"/>
              </a:rPr>
              <a:t>Pe</a:t>
            </a:r>
            <a:r>
              <a:rPr dirty="0" sz="1800" spc="-75" b="1">
                <a:latin typeface="Times New Roman"/>
                <a:cs typeface="Times New Roman"/>
              </a:rPr>
              <a:t>m</a:t>
            </a:r>
            <a:r>
              <a:rPr dirty="0" sz="1800" spc="-30" b="1">
                <a:latin typeface="Times New Roman"/>
                <a:cs typeface="Times New Roman"/>
              </a:rPr>
              <a:t>b</a:t>
            </a:r>
            <a:r>
              <a:rPr dirty="0" sz="1800" spc="25" b="1">
                <a:latin typeface="Times New Roman"/>
                <a:cs typeface="Times New Roman"/>
              </a:rPr>
              <a:t>i</a:t>
            </a:r>
            <a:r>
              <a:rPr dirty="0" sz="1800" b="1">
                <a:latin typeface="Times New Roman"/>
                <a:cs typeface="Times New Roman"/>
              </a:rPr>
              <a:t>a  </a:t>
            </a:r>
            <a:r>
              <a:rPr dirty="0" sz="1800" spc="-5" b="1">
                <a:latin typeface="Times New Roman"/>
                <a:cs typeface="Times New Roman"/>
              </a:rPr>
              <a:t>yaan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 txBox="1">
            <a:spLocks noGrp="1"/>
          </p:cNvSpPr>
          <p:nvPr>
            <p:ph type="title"/>
          </p:nvPr>
        </p:nvSpPr>
        <p:spPr>
          <a:xfrm>
            <a:off x="3173476" y="133350"/>
            <a:ext cx="3012440" cy="70104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4400" spc="10" b="0">
                <a:solidFill>
                  <a:srgbClr val="FFFFFF"/>
                </a:solidFill>
                <a:latin typeface="Arial"/>
                <a:cs typeface="Arial"/>
              </a:rPr>
              <a:t>Main</a:t>
            </a:r>
            <a:r>
              <a:rPr dirty="0" sz="4400" spc="-155" b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4400" spc="0" b="0">
                <a:solidFill>
                  <a:srgbClr val="FFFFFF"/>
                </a:solidFill>
                <a:latin typeface="Arial"/>
                <a:cs typeface="Arial"/>
              </a:rPr>
              <a:t>Issues</a:t>
            </a:r>
            <a:endParaRPr sz="4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19150" y="247586"/>
            <a:ext cx="7786751" cy="90963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057400" y="419036"/>
            <a:ext cx="5300726" cy="70961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121154" y="483234"/>
            <a:ext cx="5175885" cy="58369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543175" y="2400300"/>
            <a:ext cx="4767326" cy="283375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2939414" y="3037585"/>
            <a:ext cx="2712085" cy="518159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3200" spc="5" b="0">
                <a:solidFill>
                  <a:srgbClr val="000000"/>
                </a:solidFill>
                <a:latin typeface="Arial"/>
                <a:cs typeface="Arial"/>
              </a:rPr>
              <a:t>a. </a:t>
            </a:r>
            <a:r>
              <a:rPr dirty="0" sz="3200" spc="10" b="0">
                <a:solidFill>
                  <a:srgbClr val="000000"/>
                </a:solidFill>
                <a:latin typeface="Arial"/>
                <a:cs typeface="Arial"/>
              </a:rPr>
              <a:t>Uang</a:t>
            </a:r>
            <a:r>
              <a:rPr dirty="0" sz="3200" spc="-105" b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dirty="0" sz="3200" spc="5" b="0">
                <a:solidFill>
                  <a:srgbClr val="000000"/>
                </a:solidFill>
                <a:latin typeface="Arial"/>
                <a:cs typeface="Arial"/>
              </a:rPr>
              <a:t>harian</a:t>
            </a:r>
            <a:endParaRPr sz="32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939414" y="3520897"/>
            <a:ext cx="3758565" cy="1207770"/>
          </a:xfrm>
          <a:prstGeom prst="rect">
            <a:avLst/>
          </a:prstGeom>
        </p:spPr>
        <p:txBody>
          <a:bodyPr wrap="square" lIns="0" tIns="114935" rIns="0" bIns="0" rtlCol="0" vert="horz">
            <a:spAutoFit/>
          </a:bodyPr>
          <a:lstStyle/>
          <a:p>
            <a:pPr marL="469900" indent="-457200">
              <a:lnSpc>
                <a:spcPct val="100000"/>
              </a:lnSpc>
              <a:spcBef>
                <a:spcPts val="905"/>
              </a:spcBef>
              <a:buAutoNum type="alphaLcPeriod" startAt="2"/>
              <a:tabLst>
                <a:tab pos="470534" algn="l"/>
              </a:tabLst>
            </a:pPr>
            <a:r>
              <a:rPr dirty="0" sz="3200" spc="10">
                <a:latin typeface="Arial"/>
                <a:cs typeface="Arial"/>
              </a:rPr>
              <a:t>Biaya</a:t>
            </a:r>
            <a:r>
              <a:rPr dirty="0" sz="3200" spc="-135">
                <a:latin typeface="Arial"/>
                <a:cs typeface="Arial"/>
              </a:rPr>
              <a:t> </a:t>
            </a:r>
            <a:r>
              <a:rPr dirty="0" sz="3200" spc="5">
                <a:latin typeface="Arial"/>
                <a:cs typeface="Arial"/>
              </a:rPr>
              <a:t>transpor</a:t>
            </a:r>
            <a:endParaRPr sz="3200">
              <a:latin typeface="Arial"/>
              <a:cs typeface="Arial"/>
            </a:endParaRPr>
          </a:p>
          <a:p>
            <a:pPr marL="469900" indent="-457200">
              <a:lnSpc>
                <a:spcPct val="100000"/>
              </a:lnSpc>
              <a:spcBef>
                <a:spcPts val="810"/>
              </a:spcBef>
              <a:buAutoNum type="alphaLcPeriod" startAt="2"/>
              <a:tabLst>
                <a:tab pos="470534" algn="l"/>
              </a:tabLst>
            </a:pPr>
            <a:r>
              <a:rPr dirty="0" sz="3200" spc="5">
                <a:latin typeface="Arial"/>
                <a:cs typeface="Arial"/>
              </a:rPr>
              <a:t>Biaya</a:t>
            </a:r>
            <a:r>
              <a:rPr dirty="0" sz="3200" spc="-155">
                <a:latin typeface="Arial"/>
                <a:cs typeface="Arial"/>
              </a:rPr>
              <a:t> </a:t>
            </a:r>
            <a:r>
              <a:rPr dirty="0" sz="3200" spc="10">
                <a:latin typeface="Arial"/>
                <a:cs typeface="Arial"/>
              </a:rPr>
              <a:t>penginapan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43810" y="128587"/>
            <a:ext cx="5058410" cy="84963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5400" b="0">
                <a:solidFill>
                  <a:srgbClr val="FFFFFF"/>
                </a:solidFill>
                <a:latin typeface="Arial"/>
                <a:cs typeface="Arial"/>
              </a:rPr>
              <a:t>SPJ </a:t>
            </a:r>
            <a:r>
              <a:rPr dirty="0" sz="5400" spc="-15" b="0">
                <a:solidFill>
                  <a:srgbClr val="FFFFFF"/>
                </a:solidFill>
                <a:latin typeface="Arial"/>
                <a:cs typeface="Arial"/>
              </a:rPr>
              <a:t>Perjadin</a:t>
            </a:r>
            <a:r>
              <a:rPr dirty="0" sz="5400" spc="10" b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5400" b="0">
                <a:solidFill>
                  <a:srgbClr val="FFFFFF"/>
                </a:solidFill>
                <a:latin typeface="Arial"/>
                <a:cs typeface="Arial"/>
              </a:rPr>
              <a:t>LN</a:t>
            </a:r>
            <a:endParaRPr sz="54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762125" y="1866836"/>
            <a:ext cx="7091426" cy="56673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085975" y="1533461"/>
            <a:ext cx="5043551" cy="84296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762125" y="2781236"/>
            <a:ext cx="7091426" cy="55721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2085975" y="2447861"/>
            <a:ext cx="5043551" cy="83343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762125" y="3686111"/>
            <a:ext cx="7091426" cy="56673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2085975" y="3352736"/>
            <a:ext cx="5043551" cy="84296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762125" y="4590986"/>
            <a:ext cx="7091426" cy="56673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2085975" y="4257611"/>
            <a:ext cx="5043551" cy="84296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762125" y="5495925"/>
            <a:ext cx="7091426" cy="56673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2085975" y="5162550"/>
            <a:ext cx="5043551" cy="842962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2352929" y="1651380"/>
            <a:ext cx="3984625" cy="408305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2750" spc="-5">
                <a:latin typeface="Times New Roman"/>
                <a:cs typeface="Times New Roman"/>
              </a:rPr>
              <a:t>Surat</a:t>
            </a:r>
            <a:r>
              <a:rPr dirty="0" sz="2750" spc="30">
                <a:latin typeface="Times New Roman"/>
                <a:cs typeface="Times New Roman"/>
              </a:rPr>
              <a:t> </a:t>
            </a:r>
            <a:r>
              <a:rPr dirty="0" sz="2750" spc="-10">
                <a:latin typeface="Times New Roman"/>
                <a:cs typeface="Times New Roman"/>
              </a:rPr>
              <a:t>Tugas</a:t>
            </a:r>
            <a:endParaRPr sz="27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3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750" spc="-5">
                <a:latin typeface="Times New Roman"/>
                <a:cs typeface="Times New Roman"/>
              </a:rPr>
              <a:t>Surat</a:t>
            </a:r>
            <a:r>
              <a:rPr dirty="0" sz="2750" spc="105">
                <a:latin typeface="Times New Roman"/>
                <a:cs typeface="Times New Roman"/>
              </a:rPr>
              <a:t> </a:t>
            </a:r>
            <a:r>
              <a:rPr dirty="0" sz="2750" spc="-10">
                <a:latin typeface="Times New Roman"/>
                <a:cs typeface="Times New Roman"/>
              </a:rPr>
              <a:t>Persetujuan</a:t>
            </a:r>
            <a:endParaRPr sz="27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33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750" spc="-10">
                <a:latin typeface="Times New Roman"/>
                <a:cs typeface="Times New Roman"/>
              </a:rPr>
              <a:t>Paspor dan/atau </a:t>
            </a:r>
            <a:r>
              <a:rPr dirty="0" sz="2750" i="1">
                <a:latin typeface="Times New Roman"/>
                <a:cs typeface="Times New Roman"/>
              </a:rPr>
              <a:t>Exit</a:t>
            </a:r>
            <a:r>
              <a:rPr dirty="0" sz="2750" spc="-225" i="1">
                <a:latin typeface="Times New Roman"/>
                <a:cs typeface="Times New Roman"/>
              </a:rPr>
              <a:t> </a:t>
            </a:r>
            <a:r>
              <a:rPr dirty="0" sz="2750" spc="-10" i="1">
                <a:latin typeface="Times New Roman"/>
                <a:cs typeface="Times New Roman"/>
              </a:rPr>
              <a:t>Permit</a:t>
            </a:r>
            <a:endParaRPr sz="2750">
              <a:latin typeface="Times New Roman"/>
              <a:cs typeface="Times New Roman"/>
            </a:endParaRPr>
          </a:p>
          <a:p>
            <a:pPr marL="12700" marR="716915">
              <a:lnSpc>
                <a:spcPts val="7150"/>
              </a:lnSpc>
              <a:spcBef>
                <a:spcPts val="880"/>
              </a:spcBef>
              <a:tabLst>
                <a:tab pos="2444750" algn="l"/>
              </a:tabLst>
            </a:pPr>
            <a:r>
              <a:rPr dirty="0" sz="2750" spc="-30">
                <a:latin typeface="Times New Roman"/>
                <a:cs typeface="Times New Roman"/>
              </a:rPr>
              <a:t>S</a:t>
            </a:r>
            <a:r>
              <a:rPr dirty="0" sz="2750" spc="40">
                <a:latin typeface="Times New Roman"/>
                <a:cs typeface="Times New Roman"/>
              </a:rPr>
              <a:t>u</a:t>
            </a:r>
            <a:r>
              <a:rPr dirty="0" sz="2750" spc="-20">
                <a:latin typeface="Times New Roman"/>
                <a:cs typeface="Times New Roman"/>
              </a:rPr>
              <a:t>r</a:t>
            </a:r>
            <a:r>
              <a:rPr dirty="0" sz="2750" spc="-25">
                <a:latin typeface="Times New Roman"/>
                <a:cs typeface="Times New Roman"/>
              </a:rPr>
              <a:t>a</a:t>
            </a:r>
            <a:r>
              <a:rPr dirty="0" sz="2750" spc="0">
                <a:latin typeface="Times New Roman"/>
                <a:cs typeface="Times New Roman"/>
              </a:rPr>
              <a:t>t</a:t>
            </a:r>
            <a:r>
              <a:rPr dirty="0" sz="2750" spc="110">
                <a:latin typeface="Times New Roman"/>
                <a:cs typeface="Times New Roman"/>
              </a:rPr>
              <a:t> </a:t>
            </a:r>
            <a:r>
              <a:rPr dirty="0" sz="2750" spc="35">
                <a:latin typeface="Times New Roman"/>
                <a:cs typeface="Times New Roman"/>
              </a:rPr>
              <a:t>P</a:t>
            </a:r>
            <a:r>
              <a:rPr dirty="0" sz="2750" spc="-25">
                <a:latin typeface="Times New Roman"/>
                <a:cs typeface="Times New Roman"/>
              </a:rPr>
              <a:t>e</a:t>
            </a:r>
            <a:r>
              <a:rPr dirty="0" sz="2750" spc="-20">
                <a:latin typeface="Times New Roman"/>
                <a:cs typeface="Times New Roman"/>
              </a:rPr>
              <a:t>r</a:t>
            </a:r>
            <a:r>
              <a:rPr dirty="0" sz="2750" spc="-90">
                <a:latin typeface="Times New Roman"/>
                <a:cs typeface="Times New Roman"/>
              </a:rPr>
              <a:t>j</a:t>
            </a:r>
            <a:r>
              <a:rPr dirty="0" sz="2750" spc="-25">
                <a:latin typeface="Times New Roman"/>
                <a:cs typeface="Times New Roman"/>
              </a:rPr>
              <a:t>a</a:t>
            </a:r>
            <a:r>
              <a:rPr dirty="0" sz="2750" spc="-90">
                <a:latin typeface="Times New Roman"/>
                <a:cs typeface="Times New Roman"/>
              </a:rPr>
              <a:t>l</a:t>
            </a:r>
            <a:r>
              <a:rPr dirty="0" sz="2750" spc="-25">
                <a:latin typeface="Times New Roman"/>
                <a:cs typeface="Times New Roman"/>
              </a:rPr>
              <a:t>a</a:t>
            </a:r>
            <a:r>
              <a:rPr dirty="0" sz="2750" spc="40">
                <a:latin typeface="Times New Roman"/>
                <a:cs typeface="Times New Roman"/>
              </a:rPr>
              <a:t>n</a:t>
            </a:r>
            <a:r>
              <a:rPr dirty="0" sz="2750" spc="-25">
                <a:latin typeface="Times New Roman"/>
                <a:cs typeface="Times New Roman"/>
              </a:rPr>
              <a:t>a</a:t>
            </a:r>
            <a:r>
              <a:rPr dirty="0" sz="2750" spc="10">
                <a:latin typeface="Times New Roman"/>
                <a:cs typeface="Times New Roman"/>
              </a:rPr>
              <a:t>n</a:t>
            </a:r>
            <a:r>
              <a:rPr dirty="0" sz="2750">
                <a:latin typeface="Times New Roman"/>
                <a:cs typeface="Times New Roman"/>
              </a:rPr>
              <a:t>	</a:t>
            </a:r>
            <a:r>
              <a:rPr dirty="0" sz="2750" spc="30">
                <a:latin typeface="Times New Roman"/>
                <a:cs typeface="Times New Roman"/>
              </a:rPr>
              <a:t>D</a:t>
            </a:r>
            <a:r>
              <a:rPr dirty="0" sz="2750" spc="-90">
                <a:latin typeface="Times New Roman"/>
                <a:cs typeface="Times New Roman"/>
              </a:rPr>
              <a:t>i</a:t>
            </a:r>
            <a:r>
              <a:rPr dirty="0" sz="2750" spc="40">
                <a:latin typeface="Times New Roman"/>
                <a:cs typeface="Times New Roman"/>
              </a:rPr>
              <a:t>n</a:t>
            </a:r>
            <a:r>
              <a:rPr dirty="0" sz="2750" spc="-25">
                <a:latin typeface="Times New Roman"/>
                <a:cs typeface="Times New Roman"/>
              </a:rPr>
              <a:t>a</a:t>
            </a:r>
            <a:r>
              <a:rPr dirty="0" sz="2750" spc="0">
                <a:latin typeface="Times New Roman"/>
                <a:cs typeface="Times New Roman"/>
              </a:rPr>
              <a:t>s  </a:t>
            </a:r>
            <a:r>
              <a:rPr dirty="0" sz="2750" spc="0">
                <a:latin typeface="Times New Roman"/>
                <a:cs typeface="Times New Roman"/>
              </a:rPr>
              <a:t>SPJ</a:t>
            </a:r>
            <a:endParaRPr sz="27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20289" y="204406"/>
            <a:ext cx="4509135" cy="70104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4400" b="0">
                <a:solidFill>
                  <a:srgbClr val="FFFFFF"/>
                </a:solidFill>
                <a:latin typeface="Arial"/>
                <a:cs typeface="Arial"/>
              </a:rPr>
              <a:t>Biaya </a:t>
            </a:r>
            <a:r>
              <a:rPr dirty="0" sz="4400" spc="5" b="0">
                <a:solidFill>
                  <a:srgbClr val="FFFFFF"/>
                </a:solidFill>
                <a:latin typeface="Arial"/>
                <a:cs typeface="Arial"/>
              </a:rPr>
              <a:t>Perjadin</a:t>
            </a:r>
            <a:r>
              <a:rPr dirty="0" sz="4400" spc="-160" b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4400" spc="15" b="0">
                <a:solidFill>
                  <a:srgbClr val="FFFFFF"/>
                </a:solidFill>
                <a:latin typeface="Arial"/>
                <a:cs typeface="Arial"/>
              </a:rPr>
              <a:t>LN</a:t>
            </a:r>
            <a:endParaRPr sz="44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391025" y="1666811"/>
            <a:ext cx="4738751" cy="122396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4661789" y="1976056"/>
            <a:ext cx="3679190" cy="5772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84150" indent="-171450">
              <a:lnSpc>
                <a:spcPct val="100000"/>
              </a:lnSpc>
              <a:spcBef>
                <a:spcPts val="100"/>
              </a:spcBef>
              <a:buChar char="•"/>
              <a:tabLst>
                <a:tab pos="184150" algn="l"/>
              </a:tabLst>
            </a:pPr>
            <a:r>
              <a:rPr dirty="0" sz="1800">
                <a:latin typeface="Arial"/>
                <a:cs typeface="Arial"/>
              </a:rPr>
              <a:t>Berangkat </a:t>
            </a:r>
            <a:r>
              <a:rPr dirty="0" sz="1800" spc="25">
                <a:latin typeface="Arial"/>
                <a:cs typeface="Arial"/>
              </a:rPr>
              <a:t>(plus </a:t>
            </a:r>
            <a:r>
              <a:rPr dirty="0" sz="1800" spc="-20">
                <a:latin typeface="Arial"/>
                <a:cs typeface="Arial"/>
              </a:rPr>
              <a:t>40% </a:t>
            </a:r>
            <a:r>
              <a:rPr dirty="0" sz="1800" spc="5">
                <a:latin typeface="Arial"/>
                <a:cs typeface="Arial"/>
              </a:rPr>
              <a:t>uang</a:t>
            </a:r>
            <a:r>
              <a:rPr dirty="0" sz="1800" spc="-18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harian)</a:t>
            </a:r>
            <a:endParaRPr sz="1800">
              <a:latin typeface="Arial"/>
              <a:cs typeface="Arial"/>
            </a:endParaRPr>
          </a:p>
          <a:p>
            <a:pPr marL="184150" indent="-171450">
              <a:lnSpc>
                <a:spcPct val="100000"/>
              </a:lnSpc>
              <a:spcBef>
                <a:spcPts val="15"/>
              </a:spcBef>
              <a:buChar char="•"/>
              <a:tabLst>
                <a:tab pos="184150" algn="l"/>
              </a:tabLst>
            </a:pPr>
            <a:r>
              <a:rPr dirty="0" sz="1800" spc="10">
                <a:latin typeface="Arial"/>
                <a:cs typeface="Arial"/>
              </a:rPr>
              <a:t>Pulang </a:t>
            </a:r>
            <a:r>
              <a:rPr dirty="0" sz="1800" spc="25">
                <a:latin typeface="Arial"/>
                <a:cs typeface="Arial"/>
              </a:rPr>
              <a:t>(plus </a:t>
            </a:r>
            <a:r>
              <a:rPr dirty="0" sz="1800" spc="-20">
                <a:latin typeface="Arial"/>
                <a:cs typeface="Arial"/>
              </a:rPr>
              <a:t>40% </a:t>
            </a:r>
            <a:r>
              <a:rPr dirty="0" sz="1800" spc="5">
                <a:latin typeface="Arial"/>
                <a:cs typeface="Arial"/>
              </a:rPr>
              <a:t>uang</a:t>
            </a:r>
            <a:r>
              <a:rPr dirty="0" sz="1800" spc="-3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harian)</a:t>
            </a:r>
            <a:endParaRPr sz="18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685925" y="1514475"/>
            <a:ext cx="2833751" cy="15667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4391025" y="3190811"/>
            <a:ext cx="4738751" cy="121443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724025" y="3038475"/>
            <a:ext cx="2757551" cy="156679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4391025" y="4714875"/>
            <a:ext cx="4738751" cy="121443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4661789" y="3222942"/>
            <a:ext cx="4160520" cy="26073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84150" indent="-171450">
              <a:lnSpc>
                <a:spcPct val="100000"/>
              </a:lnSpc>
              <a:spcBef>
                <a:spcPts val="100"/>
              </a:spcBef>
              <a:buChar char="•"/>
              <a:tabLst>
                <a:tab pos="184150" algn="l"/>
              </a:tabLst>
            </a:pPr>
            <a:r>
              <a:rPr dirty="0" sz="1800" spc="-15">
                <a:latin typeface="Arial"/>
                <a:cs typeface="Arial"/>
              </a:rPr>
              <a:t>Biaya </a:t>
            </a:r>
            <a:r>
              <a:rPr dirty="0" sz="1800" i="1">
                <a:latin typeface="Arial"/>
                <a:cs typeface="Arial"/>
              </a:rPr>
              <a:t>Stay</a:t>
            </a:r>
            <a:r>
              <a:rPr dirty="0" sz="1800" spc="25" i="1">
                <a:latin typeface="Arial"/>
                <a:cs typeface="Arial"/>
              </a:rPr>
              <a:t> </a:t>
            </a:r>
            <a:r>
              <a:rPr dirty="0" sz="1800" spc="-5" i="1">
                <a:latin typeface="Arial"/>
                <a:cs typeface="Arial"/>
              </a:rPr>
              <a:t>(tinggal/menginap)</a:t>
            </a:r>
            <a:endParaRPr sz="1800">
              <a:latin typeface="Arial"/>
              <a:cs typeface="Arial"/>
            </a:endParaRPr>
          </a:p>
          <a:p>
            <a:pPr marL="184150" indent="-171450">
              <a:lnSpc>
                <a:spcPct val="100000"/>
              </a:lnSpc>
              <a:spcBef>
                <a:spcPts val="15"/>
              </a:spcBef>
              <a:buChar char="•"/>
              <a:tabLst>
                <a:tab pos="184150" algn="l"/>
              </a:tabLst>
            </a:pPr>
            <a:r>
              <a:rPr dirty="0" sz="1800" spc="-5">
                <a:latin typeface="Arial"/>
                <a:cs typeface="Arial"/>
              </a:rPr>
              <a:t>Uang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 spc="-25">
                <a:latin typeface="Arial"/>
                <a:cs typeface="Arial"/>
              </a:rPr>
              <a:t>Makan</a:t>
            </a:r>
            <a:endParaRPr sz="1800">
              <a:latin typeface="Arial"/>
              <a:cs typeface="Arial"/>
            </a:endParaRPr>
          </a:p>
          <a:p>
            <a:pPr marL="184150" indent="-171450">
              <a:lnSpc>
                <a:spcPct val="100000"/>
              </a:lnSpc>
              <a:spcBef>
                <a:spcPts val="15"/>
              </a:spcBef>
              <a:buChar char="•"/>
              <a:tabLst>
                <a:tab pos="184150" algn="l"/>
              </a:tabLst>
            </a:pPr>
            <a:r>
              <a:rPr dirty="0" sz="1800" spc="-5">
                <a:latin typeface="Arial"/>
                <a:cs typeface="Arial"/>
              </a:rPr>
              <a:t>Uang</a:t>
            </a:r>
            <a:r>
              <a:rPr dirty="0" sz="1800" spc="-10">
                <a:latin typeface="Arial"/>
                <a:cs typeface="Arial"/>
              </a:rPr>
              <a:t> Saku</a:t>
            </a:r>
            <a:endParaRPr sz="1800">
              <a:latin typeface="Arial"/>
              <a:cs typeface="Arial"/>
            </a:endParaRPr>
          </a:p>
          <a:p>
            <a:pPr marL="184150" indent="-171450">
              <a:lnSpc>
                <a:spcPct val="100000"/>
              </a:lnSpc>
              <a:spcBef>
                <a:spcPts val="15"/>
              </a:spcBef>
              <a:buChar char="•"/>
              <a:tabLst>
                <a:tab pos="184150" algn="l"/>
              </a:tabLst>
            </a:pPr>
            <a:r>
              <a:rPr dirty="0" sz="1800" spc="-5">
                <a:latin typeface="Arial"/>
                <a:cs typeface="Arial"/>
              </a:rPr>
              <a:t>Uang </a:t>
            </a:r>
            <a:r>
              <a:rPr dirty="0" sz="1800" spc="-10">
                <a:latin typeface="Arial"/>
                <a:cs typeface="Arial"/>
              </a:rPr>
              <a:t>Transportasi</a:t>
            </a:r>
            <a:r>
              <a:rPr dirty="0" sz="1800" spc="-5">
                <a:latin typeface="Arial"/>
                <a:cs typeface="Arial"/>
              </a:rPr>
              <a:t> </a:t>
            </a:r>
            <a:r>
              <a:rPr dirty="0" sz="1800" spc="-20">
                <a:latin typeface="Arial"/>
                <a:cs typeface="Arial"/>
              </a:rPr>
              <a:t>Lokal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buFont typeface="Arial"/>
              <a:buChar char="•"/>
            </a:pPr>
            <a:endParaRPr sz="2000">
              <a:latin typeface="Times New Roman"/>
              <a:cs typeface="Times New Roman"/>
            </a:endParaRPr>
          </a:p>
          <a:p>
            <a:pPr marL="184150" indent="-171450">
              <a:lnSpc>
                <a:spcPct val="100000"/>
              </a:lnSpc>
              <a:spcBef>
                <a:spcPts val="1305"/>
              </a:spcBef>
              <a:buChar char="•"/>
              <a:tabLst>
                <a:tab pos="184150" algn="l"/>
              </a:tabLst>
            </a:pPr>
            <a:r>
              <a:rPr dirty="0" sz="1800" spc="-5">
                <a:latin typeface="Arial"/>
                <a:cs typeface="Arial"/>
              </a:rPr>
              <a:t>Representasi </a:t>
            </a:r>
            <a:r>
              <a:rPr dirty="0" sz="1800">
                <a:latin typeface="Arial"/>
                <a:cs typeface="Arial"/>
              </a:rPr>
              <a:t>(Pejabat </a:t>
            </a:r>
            <a:r>
              <a:rPr dirty="0" sz="1800" spc="-5">
                <a:latin typeface="Arial"/>
                <a:cs typeface="Arial"/>
              </a:rPr>
              <a:t>Delegasi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 spc="-30">
                <a:latin typeface="Arial"/>
                <a:cs typeface="Arial"/>
              </a:rPr>
              <a:t>RI)</a:t>
            </a:r>
            <a:endParaRPr sz="1800">
              <a:latin typeface="Arial"/>
              <a:cs typeface="Arial"/>
            </a:endParaRPr>
          </a:p>
          <a:p>
            <a:pPr marL="184150" marR="5080" indent="-171450">
              <a:lnSpc>
                <a:spcPct val="85200"/>
              </a:lnSpc>
              <a:spcBef>
                <a:spcPts val="330"/>
              </a:spcBef>
              <a:buChar char="•"/>
              <a:tabLst>
                <a:tab pos="184150" algn="l"/>
              </a:tabLst>
            </a:pPr>
            <a:r>
              <a:rPr dirty="0" sz="1800" spc="-5">
                <a:latin typeface="Arial"/>
                <a:cs typeface="Arial"/>
              </a:rPr>
              <a:t>Asuransi </a:t>
            </a:r>
            <a:r>
              <a:rPr dirty="0" sz="1800">
                <a:latin typeface="Arial"/>
                <a:cs typeface="Arial"/>
              </a:rPr>
              <a:t>Perjalanan </a:t>
            </a:r>
            <a:r>
              <a:rPr dirty="0" sz="1800" spc="-5">
                <a:latin typeface="Arial"/>
                <a:cs typeface="Arial"/>
              </a:rPr>
              <a:t>(Jika </a:t>
            </a:r>
            <a:r>
              <a:rPr dirty="0" sz="1800" spc="5">
                <a:latin typeface="Arial"/>
                <a:cs typeface="Arial"/>
              </a:rPr>
              <a:t>menjadi</a:t>
            </a:r>
            <a:r>
              <a:rPr dirty="0" sz="1800" spc="-7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satu  </a:t>
            </a:r>
            <a:r>
              <a:rPr dirty="0" sz="1800" spc="-5">
                <a:latin typeface="Arial"/>
                <a:cs typeface="Arial"/>
              </a:rPr>
              <a:t>kesatuan </a:t>
            </a:r>
            <a:r>
              <a:rPr dirty="0" sz="1800" spc="0">
                <a:latin typeface="Arial"/>
                <a:cs typeface="Arial"/>
              </a:rPr>
              <a:t>dalam </a:t>
            </a:r>
            <a:r>
              <a:rPr dirty="0" sz="1800" spc="5">
                <a:latin typeface="Arial"/>
                <a:cs typeface="Arial"/>
              </a:rPr>
              <a:t>harga </a:t>
            </a:r>
            <a:r>
              <a:rPr dirty="0" sz="1800" spc="-10">
                <a:latin typeface="Arial"/>
                <a:cs typeface="Arial"/>
              </a:rPr>
              <a:t>tiket </a:t>
            </a:r>
            <a:r>
              <a:rPr dirty="0" sz="1800" spc="0">
                <a:latin typeface="Arial"/>
                <a:cs typeface="Arial"/>
              </a:rPr>
              <a:t>moda  </a:t>
            </a:r>
            <a:r>
              <a:rPr dirty="0" sz="1800">
                <a:latin typeface="Arial"/>
                <a:cs typeface="Arial"/>
              </a:rPr>
              <a:t>transportasi)</a:t>
            </a:r>
            <a:endParaRPr sz="180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724025" y="4562538"/>
            <a:ext cx="2757551" cy="15667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1970404" y="1773872"/>
            <a:ext cx="2280920" cy="398399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algn="ctr">
              <a:lnSpc>
                <a:spcPts val="3570"/>
              </a:lnSpc>
              <a:spcBef>
                <a:spcPts val="125"/>
              </a:spcBef>
            </a:pPr>
            <a:r>
              <a:rPr dirty="0" sz="3200" spc="10">
                <a:latin typeface="Arial"/>
                <a:cs typeface="Arial"/>
              </a:rPr>
              <a:t>Biaya</a:t>
            </a:r>
            <a:endParaRPr sz="3200">
              <a:latin typeface="Arial"/>
              <a:cs typeface="Arial"/>
            </a:endParaRPr>
          </a:p>
          <a:p>
            <a:pPr algn="ctr">
              <a:lnSpc>
                <a:spcPts val="3570"/>
              </a:lnSpc>
            </a:pPr>
            <a:r>
              <a:rPr dirty="0" sz="3200" spc="-10">
                <a:latin typeface="Arial"/>
                <a:cs typeface="Arial"/>
              </a:rPr>
              <a:t>Transportasi</a:t>
            </a:r>
            <a:endParaRPr sz="3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4200">
              <a:latin typeface="Times New Roman"/>
              <a:cs typeface="Times New Roman"/>
            </a:endParaRPr>
          </a:p>
          <a:p>
            <a:pPr algn="ctr" marR="7620">
              <a:lnSpc>
                <a:spcPts val="3570"/>
              </a:lnSpc>
            </a:pPr>
            <a:r>
              <a:rPr dirty="0" sz="3200" spc="10">
                <a:latin typeface="Arial"/>
                <a:cs typeface="Arial"/>
              </a:rPr>
              <a:t>Uang</a:t>
            </a:r>
            <a:endParaRPr sz="3200">
              <a:latin typeface="Arial"/>
              <a:cs typeface="Arial"/>
            </a:endParaRPr>
          </a:p>
          <a:p>
            <a:pPr algn="ctr" marR="8255">
              <a:lnSpc>
                <a:spcPts val="3570"/>
              </a:lnSpc>
            </a:pPr>
            <a:r>
              <a:rPr dirty="0" sz="3200" spc="5">
                <a:latin typeface="Arial"/>
                <a:cs typeface="Arial"/>
              </a:rPr>
              <a:t>Harian</a:t>
            </a:r>
            <a:endParaRPr sz="3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4200">
              <a:latin typeface="Times New Roman"/>
              <a:cs typeface="Times New Roman"/>
            </a:endParaRPr>
          </a:p>
          <a:p>
            <a:pPr algn="ctr">
              <a:lnSpc>
                <a:spcPts val="3570"/>
              </a:lnSpc>
            </a:pPr>
            <a:r>
              <a:rPr dirty="0" sz="3200" spc="10">
                <a:latin typeface="Arial"/>
                <a:cs typeface="Arial"/>
              </a:rPr>
              <a:t>Biaya</a:t>
            </a:r>
            <a:endParaRPr sz="3200">
              <a:latin typeface="Arial"/>
              <a:cs typeface="Arial"/>
            </a:endParaRPr>
          </a:p>
          <a:p>
            <a:pPr algn="ctr" marR="8255">
              <a:lnSpc>
                <a:spcPts val="3570"/>
              </a:lnSpc>
            </a:pPr>
            <a:r>
              <a:rPr dirty="0" sz="3200" spc="5">
                <a:latin typeface="Arial"/>
                <a:cs typeface="Arial"/>
              </a:rPr>
              <a:t>Lainnya</a:t>
            </a:r>
            <a:endParaRPr sz="32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24532" y="1624428"/>
            <a:ext cx="738505" cy="3331210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0014" indent="-107314">
              <a:lnSpc>
                <a:spcPts val="2755"/>
              </a:lnSpc>
              <a:buSzPct val="95833"/>
              <a:buChar char="•"/>
              <a:tabLst>
                <a:tab pos="120650" algn="l"/>
              </a:tabLst>
            </a:pPr>
            <a:r>
              <a:rPr dirty="0" sz="2400" spc="-25">
                <a:latin typeface="Arial"/>
                <a:cs typeface="Arial"/>
              </a:rPr>
              <a:t>P</a:t>
            </a:r>
            <a:r>
              <a:rPr dirty="0" sz="2400" spc="15">
                <a:latin typeface="Arial"/>
                <a:cs typeface="Arial"/>
              </a:rPr>
              <a:t>M</a:t>
            </a:r>
            <a:r>
              <a:rPr dirty="0" sz="2400">
                <a:latin typeface="Arial"/>
                <a:cs typeface="Arial"/>
              </a:rPr>
              <a:t>K</a:t>
            </a:r>
            <a:r>
              <a:rPr dirty="0" sz="2400" spc="-20">
                <a:latin typeface="Arial"/>
                <a:cs typeface="Arial"/>
              </a:rPr>
              <a:t> </a:t>
            </a:r>
            <a:r>
              <a:rPr dirty="0" sz="2400" spc="5">
                <a:latin typeface="Arial"/>
                <a:cs typeface="Arial"/>
              </a:rPr>
              <a:t>164</a:t>
            </a:r>
            <a:r>
              <a:rPr dirty="0" sz="2400" spc="0">
                <a:latin typeface="Arial"/>
                <a:cs typeface="Arial"/>
              </a:rPr>
              <a:t>/</a:t>
            </a:r>
            <a:r>
              <a:rPr dirty="0" sz="2400" spc="-25">
                <a:latin typeface="Arial"/>
                <a:cs typeface="Arial"/>
              </a:rPr>
              <a:t>P</a:t>
            </a:r>
            <a:r>
              <a:rPr dirty="0" sz="2400" spc="15">
                <a:latin typeface="Arial"/>
                <a:cs typeface="Arial"/>
              </a:rPr>
              <a:t>M</a:t>
            </a:r>
            <a:r>
              <a:rPr dirty="0" sz="2400" spc="-25">
                <a:latin typeface="Arial"/>
                <a:cs typeface="Arial"/>
              </a:rPr>
              <a:t>K</a:t>
            </a:r>
            <a:r>
              <a:rPr dirty="0" sz="2400" spc="0">
                <a:latin typeface="Arial"/>
                <a:cs typeface="Arial"/>
              </a:rPr>
              <a:t>.</a:t>
            </a:r>
            <a:r>
              <a:rPr dirty="0" sz="2400" spc="5">
                <a:latin typeface="Arial"/>
                <a:cs typeface="Arial"/>
              </a:rPr>
              <a:t>05</a:t>
            </a:r>
            <a:r>
              <a:rPr dirty="0" sz="2400" spc="0">
                <a:latin typeface="Arial"/>
                <a:cs typeface="Arial"/>
              </a:rPr>
              <a:t>/</a:t>
            </a:r>
            <a:r>
              <a:rPr dirty="0" sz="2400" spc="5">
                <a:latin typeface="Arial"/>
                <a:cs typeface="Arial"/>
              </a:rPr>
              <a:t>201</a:t>
            </a:r>
            <a:r>
              <a:rPr dirty="0" sz="2400">
                <a:latin typeface="Arial"/>
                <a:cs typeface="Arial"/>
              </a:rPr>
              <a:t>5</a:t>
            </a:r>
            <a:endParaRPr sz="2400">
              <a:latin typeface="Arial"/>
              <a:cs typeface="Arial"/>
            </a:endParaRPr>
          </a:p>
          <a:p>
            <a:pPr marL="120014" indent="-107314">
              <a:lnSpc>
                <a:spcPct val="100000"/>
              </a:lnSpc>
              <a:spcBef>
                <a:spcPts val="45"/>
              </a:spcBef>
              <a:buSzPct val="95833"/>
              <a:buChar char="•"/>
              <a:tabLst>
                <a:tab pos="120650" algn="l"/>
              </a:tabLst>
            </a:pPr>
            <a:r>
              <a:rPr dirty="0" sz="2400" spc="-25">
                <a:latin typeface="Arial"/>
                <a:cs typeface="Arial"/>
              </a:rPr>
              <a:t>P</a:t>
            </a:r>
            <a:r>
              <a:rPr dirty="0" sz="2400" spc="15">
                <a:latin typeface="Arial"/>
                <a:cs typeface="Arial"/>
              </a:rPr>
              <a:t>M</a:t>
            </a:r>
            <a:r>
              <a:rPr dirty="0" sz="2400">
                <a:latin typeface="Arial"/>
                <a:cs typeface="Arial"/>
              </a:rPr>
              <a:t>K</a:t>
            </a:r>
            <a:r>
              <a:rPr dirty="0" sz="2400" spc="-20">
                <a:latin typeface="Arial"/>
                <a:cs typeface="Arial"/>
              </a:rPr>
              <a:t> </a:t>
            </a:r>
            <a:r>
              <a:rPr dirty="0" sz="2400" spc="5">
                <a:latin typeface="Arial"/>
                <a:cs typeface="Arial"/>
              </a:rPr>
              <a:t>33</a:t>
            </a:r>
            <a:r>
              <a:rPr dirty="0" sz="2400" spc="0">
                <a:latin typeface="Arial"/>
                <a:cs typeface="Arial"/>
              </a:rPr>
              <a:t>/</a:t>
            </a:r>
            <a:r>
              <a:rPr dirty="0" sz="2400" spc="-60">
                <a:latin typeface="Arial"/>
                <a:cs typeface="Arial"/>
              </a:rPr>
              <a:t>p</a:t>
            </a:r>
            <a:r>
              <a:rPr dirty="0" sz="2400" spc="15">
                <a:latin typeface="Arial"/>
                <a:cs typeface="Arial"/>
              </a:rPr>
              <a:t>m</a:t>
            </a:r>
            <a:r>
              <a:rPr dirty="0" sz="2400">
                <a:latin typeface="Arial"/>
                <a:cs typeface="Arial"/>
              </a:rPr>
              <a:t>k</a:t>
            </a:r>
            <a:r>
              <a:rPr dirty="0" sz="2400" spc="0">
                <a:latin typeface="Arial"/>
                <a:cs typeface="Arial"/>
              </a:rPr>
              <a:t>.</a:t>
            </a:r>
            <a:r>
              <a:rPr dirty="0" sz="2400" spc="5">
                <a:latin typeface="Arial"/>
                <a:cs typeface="Arial"/>
              </a:rPr>
              <a:t>02</a:t>
            </a:r>
            <a:r>
              <a:rPr dirty="0" sz="2400" spc="0">
                <a:latin typeface="Arial"/>
                <a:cs typeface="Arial"/>
              </a:rPr>
              <a:t>/</a:t>
            </a:r>
            <a:r>
              <a:rPr dirty="0" sz="2400" spc="5">
                <a:latin typeface="Arial"/>
                <a:cs typeface="Arial"/>
              </a:rPr>
              <a:t>201</a:t>
            </a:r>
            <a:r>
              <a:rPr dirty="0" sz="2400">
                <a:latin typeface="Arial"/>
                <a:cs typeface="Arial"/>
              </a:rPr>
              <a:t>6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600325" y="1562036"/>
            <a:ext cx="919162" cy="411010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828925" y="1685861"/>
            <a:ext cx="5843651" cy="54768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600325" y="1609661"/>
            <a:ext cx="538162" cy="53816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3152775" y="2209736"/>
            <a:ext cx="5500751" cy="55721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2943225" y="2190686"/>
            <a:ext cx="538162" cy="53816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3343275" y="2790761"/>
            <a:ext cx="5310251" cy="54768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5155310" y="1786508"/>
            <a:ext cx="1708785" cy="137668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550" spc="10" b="1">
                <a:solidFill>
                  <a:srgbClr val="FF0000"/>
                </a:solidFill>
                <a:latin typeface="Arial"/>
                <a:cs typeface="Arial"/>
              </a:rPr>
              <a:t>Pemberi </a:t>
            </a:r>
            <a:r>
              <a:rPr dirty="0" sz="1550" spc="-10" b="1">
                <a:solidFill>
                  <a:srgbClr val="FF0000"/>
                </a:solidFill>
                <a:latin typeface="Arial"/>
                <a:cs typeface="Arial"/>
              </a:rPr>
              <a:t>Tugas</a:t>
            </a:r>
            <a:endParaRPr sz="1550">
              <a:latin typeface="Arial"/>
              <a:cs typeface="Arial"/>
            </a:endParaRPr>
          </a:p>
          <a:p>
            <a:pPr marL="344170" marR="5080" indent="-276860">
              <a:lnSpc>
                <a:spcPts val="4550"/>
              </a:lnSpc>
              <a:spcBef>
                <a:spcPts val="240"/>
              </a:spcBef>
            </a:pPr>
            <a:r>
              <a:rPr dirty="0" sz="1550" spc="10" b="1">
                <a:solidFill>
                  <a:srgbClr val="FF0000"/>
                </a:solidFill>
                <a:latin typeface="Arial"/>
                <a:cs typeface="Arial"/>
              </a:rPr>
              <a:t>Pelaksana </a:t>
            </a:r>
            <a:r>
              <a:rPr dirty="0" sz="1550" spc="-10" b="1">
                <a:solidFill>
                  <a:srgbClr val="FF0000"/>
                </a:solidFill>
                <a:latin typeface="Arial"/>
                <a:cs typeface="Arial"/>
              </a:rPr>
              <a:t>Tugas  Uraian</a:t>
            </a:r>
            <a:r>
              <a:rPr dirty="0" sz="1550" spc="150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550" spc="-10" b="1">
                <a:solidFill>
                  <a:srgbClr val="FF0000"/>
                </a:solidFill>
                <a:latin typeface="Arial"/>
                <a:cs typeface="Arial"/>
              </a:rPr>
              <a:t>Tugas</a:t>
            </a:r>
            <a:endParaRPr sz="155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133725" y="2771711"/>
            <a:ext cx="538162" cy="52863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3400425" y="3371786"/>
            <a:ext cx="5253101" cy="547687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5157470" y="3475037"/>
            <a:ext cx="2008505" cy="2660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550" spc="15" b="1">
                <a:solidFill>
                  <a:srgbClr val="FF0000"/>
                </a:solidFill>
                <a:latin typeface="Arial"/>
                <a:cs typeface="Arial"/>
              </a:rPr>
              <a:t>Sumber</a:t>
            </a:r>
            <a:r>
              <a:rPr dirty="0" sz="1550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550" spc="5" b="1">
                <a:solidFill>
                  <a:srgbClr val="FF0000"/>
                </a:solidFill>
                <a:latin typeface="Arial"/>
                <a:cs typeface="Arial"/>
              </a:rPr>
              <a:t>Pembiayaan</a:t>
            </a:r>
            <a:endParaRPr sz="155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3200400" y="3343211"/>
            <a:ext cx="538162" cy="538162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3343275" y="3943286"/>
            <a:ext cx="5310251" cy="54768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3133725" y="3924236"/>
            <a:ext cx="538162" cy="538162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3152775" y="4543361"/>
            <a:ext cx="5500751" cy="528637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2943225" y="4495736"/>
            <a:ext cx="538162" cy="538162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2800350" y="5114925"/>
            <a:ext cx="5853176" cy="538162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2600325" y="5076825"/>
            <a:ext cx="538162" cy="538162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66675" y="3028886"/>
            <a:ext cx="3176651" cy="93821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 txBox="1"/>
          <p:nvPr/>
        </p:nvSpPr>
        <p:spPr>
          <a:xfrm>
            <a:off x="322579" y="3161982"/>
            <a:ext cx="2639060" cy="51752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3200" b="1">
                <a:solidFill>
                  <a:srgbClr val="001F5F"/>
                </a:solidFill>
                <a:latin typeface="Berlin Sans FB Demi"/>
                <a:cs typeface="Berlin Sans FB Demi"/>
              </a:rPr>
              <a:t>Isi </a:t>
            </a:r>
            <a:r>
              <a:rPr dirty="0" sz="3200" spc="-15" b="1">
                <a:solidFill>
                  <a:srgbClr val="001F5F"/>
                </a:solidFill>
                <a:latin typeface="Berlin Sans FB Demi"/>
                <a:cs typeface="Berlin Sans FB Demi"/>
              </a:rPr>
              <a:t>Surat</a:t>
            </a:r>
            <a:r>
              <a:rPr dirty="0" sz="3200" spc="-25" b="1">
                <a:solidFill>
                  <a:srgbClr val="001F5F"/>
                </a:solidFill>
                <a:latin typeface="Berlin Sans FB Demi"/>
                <a:cs typeface="Berlin Sans FB Demi"/>
              </a:rPr>
              <a:t> </a:t>
            </a:r>
            <a:r>
              <a:rPr dirty="0" sz="3200" spc="10" b="1">
                <a:solidFill>
                  <a:srgbClr val="001F5F"/>
                </a:solidFill>
                <a:latin typeface="Berlin Sans FB Demi"/>
                <a:cs typeface="Berlin Sans FB Demi"/>
              </a:rPr>
              <a:t>Tugas</a:t>
            </a:r>
            <a:endParaRPr sz="3200">
              <a:latin typeface="Berlin Sans FB Demi"/>
              <a:cs typeface="Berlin Sans FB Dem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2562225" y="238061"/>
            <a:ext cx="4043426" cy="804862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 txBox="1">
            <a:spLocks noGrp="1"/>
          </p:cNvSpPr>
          <p:nvPr>
            <p:ph type="title"/>
          </p:nvPr>
        </p:nvSpPr>
        <p:spPr>
          <a:xfrm>
            <a:off x="2787395" y="336168"/>
            <a:ext cx="3573779" cy="44958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2750" spc="15">
                <a:solidFill>
                  <a:srgbClr val="FFFFFF"/>
                </a:solidFill>
              </a:rPr>
              <a:t>Surat </a:t>
            </a:r>
            <a:r>
              <a:rPr dirty="0" sz="2750" spc="30">
                <a:solidFill>
                  <a:srgbClr val="FFFFFF"/>
                </a:solidFill>
              </a:rPr>
              <a:t>Tugas</a:t>
            </a:r>
            <a:r>
              <a:rPr dirty="0" sz="2750" spc="-120">
                <a:solidFill>
                  <a:srgbClr val="FFFFFF"/>
                </a:solidFill>
              </a:rPr>
              <a:t> </a:t>
            </a:r>
            <a:r>
              <a:rPr dirty="0" sz="2750" spc="10">
                <a:solidFill>
                  <a:srgbClr val="FFFFFF"/>
                </a:solidFill>
              </a:rPr>
              <a:t>Perjadin</a:t>
            </a:r>
            <a:endParaRPr sz="2750"/>
          </a:p>
        </p:txBody>
      </p:sp>
      <p:sp>
        <p:nvSpPr>
          <p:cNvPr id="23" name="object 23"/>
          <p:cNvSpPr txBox="1"/>
          <p:nvPr/>
        </p:nvSpPr>
        <p:spPr>
          <a:xfrm>
            <a:off x="3574415" y="4053268"/>
            <a:ext cx="5008245" cy="252793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449070">
              <a:lnSpc>
                <a:spcPct val="100000"/>
              </a:lnSpc>
              <a:spcBef>
                <a:spcPts val="125"/>
              </a:spcBef>
            </a:pPr>
            <a:r>
              <a:rPr dirty="0" sz="1550" spc="15" b="1">
                <a:solidFill>
                  <a:srgbClr val="FF0000"/>
                </a:solidFill>
                <a:latin typeface="Arial"/>
                <a:cs typeface="Arial"/>
              </a:rPr>
              <a:t>Waktu </a:t>
            </a:r>
            <a:r>
              <a:rPr dirty="0" sz="1550" spc="0" b="1">
                <a:solidFill>
                  <a:srgbClr val="FF0000"/>
                </a:solidFill>
                <a:latin typeface="Arial"/>
                <a:cs typeface="Arial"/>
              </a:rPr>
              <a:t>yang</a:t>
            </a:r>
            <a:r>
              <a:rPr dirty="0" sz="1550" spc="2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550" b="1">
                <a:solidFill>
                  <a:srgbClr val="FF0000"/>
                </a:solidFill>
                <a:latin typeface="Arial"/>
                <a:cs typeface="Arial"/>
              </a:rPr>
              <a:t>Diperlukan</a:t>
            </a:r>
            <a:endParaRPr sz="1550">
              <a:latin typeface="Arial"/>
              <a:cs typeface="Arial"/>
            </a:endParaRPr>
          </a:p>
          <a:p>
            <a:pPr marL="203200" marR="622935" indent="939800">
              <a:lnSpc>
                <a:spcPts val="4550"/>
              </a:lnSpc>
              <a:spcBef>
                <a:spcPts val="595"/>
              </a:spcBef>
            </a:pPr>
            <a:r>
              <a:rPr dirty="0" sz="1550" b="1">
                <a:solidFill>
                  <a:srgbClr val="FF0000"/>
                </a:solidFill>
                <a:latin typeface="Arial"/>
                <a:cs typeface="Arial"/>
              </a:rPr>
              <a:t>Tempat </a:t>
            </a:r>
            <a:r>
              <a:rPr dirty="0" sz="1550" spc="10" b="1">
                <a:solidFill>
                  <a:srgbClr val="FF0000"/>
                </a:solidFill>
                <a:latin typeface="Arial"/>
                <a:cs typeface="Arial"/>
              </a:rPr>
              <a:t>Pelaksanaan </a:t>
            </a:r>
            <a:r>
              <a:rPr dirty="0" sz="1550" spc="-10" b="1">
                <a:solidFill>
                  <a:srgbClr val="FF0000"/>
                </a:solidFill>
                <a:latin typeface="Arial"/>
                <a:cs typeface="Arial"/>
              </a:rPr>
              <a:t>Tugas  Target Kinerja </a:t>
            </a:r>
            <a:r>
              <a:rPr dirty="0" sz="1550" spc="15" b="1">
                <a:solidFill>
                  <a:srgbClr val="FF0000"/>
                </a:solidFill>
                <a:latin typeface="Arial"/>
                <a:cs typeface="Arial"/>
              </a:rPr>
              <a:t>atau </a:t>
            </a:r>
            <a:r>
              <a:rPr dirty="0" sz="1550" spc="-15" b="1">
                <a:solidFill>
                  <a:srgbClr val="FF0000"/>
                </a:solidFill>
                <a:latin typeface="Arial"/>
                <a:cs typeface="Arial"/>
              </a:rPr>
              <a:t>Hasil </a:t>
            </a:r>
            <a:r>
              <a:rPr dirty="0" sz="1550" spc="0" b="1">
                <a:solidFill>
                  <a:srgbClr val="FF0000"/>
                </a:solidFill>
                <a:latin typeface="Arial"/>
                <a:cs typeface="Arial"/>
              </a:rPr>
              <a:t>yang </a:t>
            </a:r>
            <a:r>
              <a:rPr dirty="0" sz="1550" spc="25" b="1">
                <a:solidFill>
                  <a:srgbClr val="FF0000"/>
                </a:solidFill>
                <a:latin typeface="Arial"/>
                <a:cs typeface="Arial"/>
              </a:rPr>
              <a:t>akan</a:t>
            </a:r>
            <a:r>
              <a:rPr dirty="0" sz="1550" spc="-18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550" spc="5" b="1">
                <a:solidFill>
                  <a:srgbClr val="FF0000"/>
                </a:solidFill>
                <a:latin typeface="Arial"/>
                <a:cs typeface="Arial"/>
              </a:rPr>
              <a:t>dicapai</a:t>
            </a:r>
            <a:endParaRPr sz="155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700">
              <a:latin typeface="Times New Roman"/>
              <a:cs typeface="Times New Roman"/>
            </a:endParaRPr>
          </a:p>
          <a:p>
            <a:pPr marL="12700" marR="5080">
              <a:lnSpc>
                <a:spcPct val="100499"/>
              </a:lnSpc>
              <a:spcBef>
                <a:spcPts val="1085"/>
              </a:spcBef>
            </a:pPr>
            <a:r>
              <a:rPr dirty="0" sz="1400" spc="25" b="1">
                <a:solidFill>
                  <a:srgbClr val="FF0000"/>
                </a:solidFill>
                <a:latin typeface="Arial"/>
                <a:cs typeface="Arial"/>
              </a:rPr>
              <a:t>Surat </a:t>
            </a:r>
            <a:r>
              <a:rPr dirty="0" sz="1400" spc="10" b="1">
                <a:solidFill>
                  <a:srgbClr val="FF0000"/>
                </a:solidFill>
                <a:latin typeface="Arial"/>
                <a:cs typeface="Arial"/>
              </a:rPr>
              <a:t>Tugas juga </a:t>
            </a:r>
            <a:r>
              <a:rPr dirty="0" sz="1400" spc="30" b="1">
                <a:solidFill>
                  <a:srgbClr val="FF0000"/>
                </a:solidFill>
                <a:latin typeface="Arial"/>
                <a:cs typeface="Arial"/>
              </a:rPr>
              <a:t>harus </a:t>
            </a:r>
            <a:r>
              <a:rPr dirty="0" sz="1400" spc="5" b="1">
                <a:solidFill>
                  <a:srgbClr val="FF0000"/>
                </a:solidFill>
                <a:latin typeface="Arial"/>
                <a:cs typeface="Arial"/>
              </a:rPr>
              <a:t>mencantumkan Kewajiban </a:t>
            </a:r>
            <a:r>
              <a:rPr dirty="0" sz="1400" spc="15" b="1">
                <a:solidFill>
                  <a:srgbClr val="FF0000"/>
                </a:solidFill>
                <a:latin typeface="Arial"/>
                <a:cs typeface="Arial"/>
              </a:rPr>
              <a:t>untuk  </a:t>
            </a:r>
            <a:r>
              <a:rPr dirty="0" sz="1400" spc="5" b="1">
                <a:solidFill>
                  <a:srgbClr val="FF0000"/>
                </a:solidFill>
                <a:latin typeface="Arial"/>
                <a:cs typeface="Arial"/>
              </a:rPr>
              <a:t>menyampaikan </a:t>
            </a:r>
            <a:r>
              <a:rPr dirty="0" sz="1400" spc="-10" b="1">
                <a:solidFill>
                  <a:srgbClr val="FF0000"/>
                </a:solidFill>
                <a:latin typeface="Arial"/>
                <a:cs typeface="Arial"/>
              </a:rPr>
              <a:t>LAPORAN </a:t>
            </a:r>
            <a:r>
              <a:rPr dirty="0" sz="1400" spc="-5" b="1">
                <a:solidFill>
                  <a:srgbClr val="FF0000"/>
                </a:solidFill>
                <a:latin typeface="Arial"/>
                <a:cs typeface="Arial"/>
              </a:rPr>
              <a:t>PELAKSANAAN </a:t>
            </a:r>
            <a:r>
              <a:rPr dirty="0" sz="1400" spc="10" b="1">
                <a:solidFill>
                  <a:srgbClr val="FF0000"/>
                </a:solidFill>
                <a:latin typeface="Arial"/>
                <a:cs typeface="Arial"/>
              </a:rPr>
              <a:t>TUGAS</a:t>
            </a:r>
            <a:r>
              <a:rPr dirty="0" sz="1400" spc="-28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400" spc="30" b="1">
                <a:solidFill>
                  <a:srgbClr val="FF0000"/>
                </a:solidFill>
                <a:latin typeface="Arial"/>
                <a:cs typeface="Arial"/>
              </a:rPr>
              <a:t>kepada  </a:t>
            </a:r>
            <a:r>
              <a:rPr dirty="0" sz="1400" spc="25" b="1">
                <a:solidFill>
                  <a:srgbClr val="FF0000"/>
                </a:solidFill>
                <a:latin typeface="Arial"/>
                <a:cs typeface="Arial"/>
              </a:rPr>
              <a:t>Pejabat</a:t>
            </a:r>
            <a:r>
              <a:rPr dirty="0" sz="1400" spc="-19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400" spc="5" b="1">
                <a:solidFill>
                  <a:srgbClr val="FF0000"/>
                </a:solidFill>
                <a:latin typeface="Arial"/>
                <a:cs typeface="Arial"/>
              </a:rPr>
              <a:t>Penerbit</a:t>
            </a:r>
            <a:r>
              <a:rPr dirty="0" sz="1400" spc="-19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400" spc="25" b="1">
                <a:solidFill>
                  <a:srgbClr val="FF0000"/>
                </a:solidFill>
                <a:latin typeface="Arial"/>
                <a:cs typeface="Arial"/>
              </a:rPr>
              <a:t>Surat</a:t>
            </a:r>
            <a:r>
              <a:rPr dirty="0" sz="1400" spc="-19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400" spc="15" b="1">
                <a:solidFill>
                  <a:srgbClr val="FF0000"/>
                </a:solidFill>
                <a:latin typeface="Arial"/>
                <a:cs typeface="Arial"/>
              </a:rPr>
              <a:t>Tugas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34274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313376" y="238727"/>
            <a:ext cx="6514465" cy="6350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0" spc="-5">
                <a:solidFill>
                  <a:srgbClr val="DDE0DC"/>
                </a:solidFill>
              </a:rPr>
              <a:t>Kriteria</a:t>
            </a:r>
            <a:r>
              <a:rPr dirty="0" sz="4000" spc="-65">
                <a:solidFill>
                  <a:srgbClr val="DDE0DC"/>
                </a:solidFill>
              </a:rPr>
              <a:t> </a:t>
            </a:r>
            <a:r>
              <a:rPr dirty="0" sz="4000" spc="-5">
                <a:solidFill>
                  <a:srgbClr val="DDE0DC"/>
                </a:solidFill>
              </a:rPr>
              <a:t>Pemeriksaan/Audit</a:t>
            </a:r>
            <a:endParaRPr sz="4000"/>
          </a:p>
        </p:txBody>
      </p:sp>
      <p:sp>
        <p:nvSpPr>
          <p:cNvPr id="4" name="object 4"/>
          <p:cNvSpPr/>
          <p:nvPr/>
        </p:nvSpPr>
        <p:spPr>
          <a:xfrm>
            <a:off x="0" y="3427475"/>
            <a:ext cx="9144000" cy="342595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0" y="3427475"/>
            <a:ext cx="9144000" cy="342595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6248400" y="6262115"/>
            <a:ext cx="2895600" cy="59131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2385161" y="6018275"/>
            <a:ext cx="5095280" cy="83515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6268211" y="6030467"/>
            <a:ext cx="1530985" cy="822960"/>
          </a:xfrm>
          <a:custGeom>
            <a:avLst/>
            <a:gdLst/>
            <a:ahLst/>
            <a:cxnLst/>
            <a:rect l="l" t="t" r="r" b="b"/>
            <a:pathLst>
              <a:path w="1530984" h="822959">
                <a:moveTo>
                  <a:pt x="669882" y="521208"/>
                </a:moveTo>
                <a:lnTo>
                  <a:pt x="316991" y="521208"/>
                </a:lnTo>
                <a:lnTo>
                  <a:pt x="924746" y="822960"/>
                </a:lnTo>
                <a:lnTo>
                  <a:pt x="1530664" y="822960"/>
                </a:lnTo>
                <a:lnTo>
                  <a:pt x="1313688" y="749808"/>
                </a:lnTo>
                <a:lnTo>
                  <a:pt x="1008888" y="591312"/>
                </a:lnTo>
                <a:lnTo>
                  <a:pt x="786384" y="586740"/>
                </a:lnTo>
                <a:lnTo>
                  <a:pt x="669882" y="521208"/>
                </a:lnTo>
                <a:close/>
              </a:path>
              <a:path w="1530984" h="822959">
                <a:moveTo>
                  <a:pt x="0" y="0"/>
                </a:moveTo>
                <a:lnTo>
                  <a:pt x="35051" y="41148"/>
                </a:lnTo>
                <a:lnTo>
                  <a:pt x="0" y="102108"/>
                </a:lnTo>
                <a:lnTo>
                  <a:pt x="47243" y="188976"/>
                </a:lnTo>
                <a:lnTo>
                  <a:pt x="118872" y="385572"/>
                </a:lnTo>
                <a:lnTo>
                  <a:pt x="71627" y="669036"/>
                </a:lnTo>
                <a:lnTo>
                  <a:pt x="316991" y="521208"/>
                </a:lnTo>
                <a:lnTo>
                  <a:pt x="669882" y="521208"/>
                </a:lnTo>
                <a:lnTo>
                  <a:pt x="445008" y="394716"/>
                </a:lnTo>
                <a:lnTo>
                  <a:pt x="201167" y="105156"/>
                </a:lnTo>
                <a:lnTo>
                  <a:pt x="0" y="0"/>
                </a:lnTo>
                <a:close/>
              </a:path>
            </a:pathLst>
          </a:custGeom>
          <a:solidFill>
            <a:srgbClr val="3D00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4250435" y="6018275"/>
            <a:ext cx="295910" cy="628015"/>
          </a:xfrm>
          <a:custGeom>
            <a:avLst/>
            <a:gdLst/>
            <a:ahLst/>
            <a:cxnLst/>
            <a:rect l="l" t="t" r="r" b="b"/>
            <a:pathLst>
              <a:path w="295910" h="628015">
                <a:moveTo>
                  <a:pt x="57912" y="0"/>
                </a:moveTo>
                <a:lnTo>
                  <a:pt x="85343" y="32003"/>
                </a:lnTo>
                <a:lnTo>
                  <a:pt x="38100" y="53339"/>
                </a:lnTo>
                <a:lnTo>
                  <a:pt x="28955" y="117347"/>
                </a:lnTo>
                <a:lnTo>
                  <a:pt x="67055" y="202691"/>
                </a:lnTo>
                <a:lnTo>
                  <a:pt x="76200" y="288035"/>
                </a:lnTo>
                <a:lnTo>
                  <a:pt x="0" y="627887"/>
                </a:lnTo>
                <a:lnTo>
                  <a:pt x="85343" y="414527"/>
                </a:lnTo>
                <a:lnTo>
                  <a:pt x="134112" y="384047"/>
                </a:lnTo>
                <a:lnTo>
                  <a:pt x="199643" y="224027"/>
                </a:lnTo>
                <a:lnTo>
                  <a:pt x="228600" y="213359"/>
                </a:lnTo>
                <a:lnTo>
                  <a:pt x="228600" y="160019"/>
                </a:lnTo>
                <a:lnTo>
                  <a:pt x="295655" y="117347"/>
                </a:lnTo>
                <a:lnTo>
                  <a:pt x="257555" y="106679"/>
                </a:lnTo>
                <a:lnTo>
                  <a:pt x="57912" y="0"/>
                </a:lnTo>
                <a:close/>
              </a:path>
            </a:pathLst>
          </a:custGeom>
          <a:solidFill>
            <a:srgbClr val="3D00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4811267" y="6179819"/>
            <a:ext cx="599440" cy="429895"/>
          </a:xfrm>
          <a:custGeom>
            <a:avLst/>
            <a:gdLst/>
            <a:ahLst/>
            <a:cxnLst/>
            <a:rect l="l" t="t" r="r" b="b"/>
            <a:pathLst>
              <a:path w="599439" h="429895">
                <a:moveTo>
                  <a:pt x="27432" y="0"/>
                </a:moveTo>
                <a:lnTo>
                  <a:pt x="18287" y="19812"/>
                </a:lnTo>
                <a:lnTo>
                  <a:pt x="0" y="62484"/>
                </a:lnTo>
                <a:lnTo>
                  <a:pt x="94487" y="192024"/>
                </a:lnTo>
                <a:lnTo>
                  <a:pt x="492252" y="429768"/>
                </a:lnTo>
                <a:lnTo>
                  <a:pt x="460248" y="219456"/>
                </a:lnTo>
                <a:lnTo>
                  <a:pt x="558393" y="149352"/>
                </a:lnTo>
                <a:lnTo>
                  <a:pt x="397764" y="149352"/>
                </a:lnTo>
                <a:lnTo>
                  <a:pt x="141732" y="85344"/>
                </a:lnTo>
                <a:lnTo>
                  <a:pt x="27432" y="0"/>
                </a:lnTo>
                <a:close/>
              </a:path>
              <a:path w="599439" h="429895">
                <a:moveTo>
                  <a:pt x="598932" y="120396"/>
                </a:moveTo>
                <a:lnTo>
                  <a:pt x="397764" y="149352"/>
                </a:lnTo>
                <a:lnTo>
                  <a:pt x="558393" y="149352"/>
                </a:lnTo>
                <a:lnTo>
                  <a:pt x="598932" y="120396"/>
                </a:lnTo>
                <a:close/>
              </a:path>
            </a:pathLst>
          </a:custGeom>
          <a:solidFill>
            <a:srgbClr val="3D0058"/>
          </a:solidFill>
        </p:spPr>
        <p:txBody>
          <a:bodyPr wrap="square" lIns="0" tIns="0" rIns="0" bIns="0" rtlCol="0"/>
          <a:lstStyle/>
          <a:p/>
        </p:txBody>
      </p:sp>
      <p:graphicFrame>
        <p:nvGraphicFramePr>
          <p:cNvPr id="11" name="object 11"/>
          <p:cNvGraphicFramePr>
            <a:graphicFrameLocks noGrp="1"/>
          </p:cNvGraphicFramePr>
          <p:nvPr/>
        </p:nvGraphicFramePr>
        <p:xfrm>
          <a:off x="438912" y="1199387"/>
          <a:ext cx="8286750" cy="43237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57600"/>
                <a:gridCol w="4572000"/>
              </a:tblGrid>
              <a:tr h="474980">
                <a:tc>
                  <a:txBody>
                    <a:bodyPr/>
                    <a:lstStyle/>
                    <a:p>
                      <a:pPr algn="ctr" marL="40005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dirty="0" sz="1800" spc="-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KRITERIA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38735">
                    <a:lnL w="3810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3D0058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35560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dirty="0" sz="1800" spc="-1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POAC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38735">
                    <a:lnL w="3810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3D0058"/>
                    </a:solidFill>
                  </a:tcPr>
                </a:tc>
              </a:tr>
              <a:tr h="476884">
                <a:tc>
                  <a:txBody>
                    <a:bodyPr/>
                    <a:lstStyle/>
                    <a:p>
                      <a:pPr marL="10922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dirty="0" sz="1800" spc="-1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Undang </a:t>
                      </a:r>
                      <a:r>
                        <a:rPr dirty="0" sz="180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–</a:t>
                      </a:r>
                      <a:r>
                        <a:rPr dirty="0" sz="1800" spc="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1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Undang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40005">
                    <a:lnL w="3810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3B2F5E"/>
                    </a:solidFill>
                  </a:tcPr>
                </a:tc>
                <a:tc>
                  <a:txBody>
                    <a:bodyPr/>
                    <a:lstStyle/>
                    <a:p>
                      <a:pPr marL="10922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dirty="0" sz="180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APBN, </a:t>
                      </a:r>
                      <a:r>
                        <a:rPr dirty="0" sz="1800" spc="-4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DIPA </a:t>
                      </a:r>
                      <a:r>
                        <a:rPr dirty="0" sz="180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, POK, SAIBA,</a:t>
                      </a:r>
                      <a:r>
                        <a:rPr dirty="0" sz="1800" spc="-11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LK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40005">
                    <a:lnL w="3810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3B2F5E"/>
                    </a:solidFill>
                  </a:tcPr>
                </a:tc>
              </a:tr>
              <a:tr h="474980">
                <a:tc>
                  <a:txBody>
                    <a:bodyPr/>
                    <a:lstStyle/>
                    <a:p>
                      <a:pPr marL="109220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dirty="0" sz="1800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Peraturan Pemerintah </a:t>
                      </a:r>
                      <a:r>
                        <a:rPr dirty="0" sz="180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/</a:t>
                      </a:r>
                      <a:r>
                        <a:rPr dirty="0" sz="1800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Presiden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38735">
                    <a:lnL w="3810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C3D78"/>
                    </a:solidFill>
                  </a:tcPr>
                </a:tc>
                <a:tc>
                  <a:txBody>
                    <a:bodyPr/>
                    <a:lstStyle/>
                    <a:p>
                      <a:pPr marL="109220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dirty="0" sz="180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POK, KAK </a:t>
                      </a:r>
                      <a:r>
                        <a:rPr dirty="0" sz="1800" spc="-1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(Usulan </a:t>
                      </a:r>
                      <a:r>
                        <a:rPr dirty="0" sz="1800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Kegiatan </a:t>
                      </a:r>
                      <a:r>
                        <a:rPr dirty="0" sz="180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&amp; </a:t>
                      </a:r>
                      <a:r>
                        <a:rPr dirty="0" sz="1800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RAB)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38735">
                    <a:lnL w="3810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C3D78"/>
                    </a:solidFill>
                  </a:tcPr>
                </a:tc>
              </a:tr>
              <a:tr h="476884">
                <a:tc>
                  <a:txBody>
                    <a:bodyPr/>
                    <a:lstStyle/>
                    <a:p>
                      <a:pPr marL="10922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dirty="0" sz="1800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Peraturan </a:t>
                      </a:r>
                      <a:r>
                        <a:rPr dirty="0" sz="180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/ </a:t>
                      </a:r>
                      <a:r>
                        <a:rPr dirty="0" sz="1800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Keputusan</a:t>
                      </a:r>
                      <a:r>
                        <a:rPr dirty="0" sz="180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Menteri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40005">
                    <a:lnL w="3810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3B2F5E"/>
                    </a:solidFill>
                  </a:tcPr>
                </a:tc>
                <a:tc>
                  <a:txBody>
                    <a:bodyPr/>
                    <a:lstStyle/>
                    <a:p>
                      <a:pPr marL="10922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dirty="0" sz="1800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Pedoman Umum Pelaksanaan </a:t>
                      </a:r>
                      <a:r>
                        <a:rPr dirty="0" sz="180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&amp; </a:t>
                      </a:r>
                      <a:r>
                        <a:rPr dirty="0" sz="1800" spc="-1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Penilaian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40005">
                    <a:lnL w="3810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3B2F5E"/>
                    </a:solidFill>
                  </a:tcPr>
                </a:tc>
              </a:tr>
              <a:tr h="474980">
                <a:tc>
                  <a:txBody>
                    <a:bodyPr/>
                    <a:lstStyle/>
                    <a:p>
                      <a:pPr marL="109220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dirty="0" sz="1800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Pedoman </a:t>
                      </a:r>
                      <a:r>
                        <a:rPr dirty="0" sz="180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/</a:t>
                      </a:r>
                      <a:r>
                        <a:rPr dirty="0" sz="1800" spc="-1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SOP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38735">
                    <a:lnL w="3810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9220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dirty="0" sz="1800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Pedoman Khusus/</a:t>
                      </a:r>
                      <a:r>
                        <a:rPr dirty="0" sz="1800" spc="-2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4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Teknis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38735">
                    <a:lnL w="3810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</a:tcPr>
                </a:tc>
              </a:tr>
              <a:tr h="47688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810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922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dirty="0" sz="1800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Pelaksanaan </a:t>
                      </a:r>
                      <a:r>
                        <a:rPr dirty="0" sz="180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&amp; </a:t>
                      </a:r>
                      <a:r>
                        <a:rPr dirty="0" sz="1800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Penilaian Hasil</a:t>
                      </a:r>
                      <a:r>
                        <a:rPr dirty="0" sz="180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Kegiatan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40005">
                    <a:lnL w="3810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</a:tcPr>
                </a:tc>
              </a:tr>
              <a:tr h="4749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810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9220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dirty="0" sz="1800" spc="-1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Pembayaran Honor </a:t>
                      </a:r>
                      <a:r>
                        <a:rPr dirty="0" sz="180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/</a:t>
                      </a:r>
                      <a:r>
                        <a:rPr dirty="0" sz="1800" spc="5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1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Biaya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38735">
                    <a:lnL w="3810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</a:tcPr>
                </a:tc>
              </a:tr>
              <a:tr h="47688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810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922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dirty="0" sz="1800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Pelaporan (BA, </a:t>
                      </a:r>
                      <a:r>
                        <a:rPr dirty="0" sz="1800" spc="-1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Lap </a:t>
                      </a:r>
                      <a:r>
                        <a:rPr dirty="0" sz="1800" spc="-2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Reviewer,</a:t>
                      </a:r>
                      <a:r>
                        <a:rPr dirty="0" sz="1800" spc="4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SPM/SP2D)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40005">
                    <a:lnL w="3810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</a:tcPr>
                </a:tc>
              </a:tr>
              <a:tr h="4749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810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9220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dirty="0" sz="1800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Pencatatan (SAIBA, SIMAK </a:t>
                      </a:r>
                      <a:r>
                        <a:rPr dirty="0" sz="180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&amp;</a:t>
                      </a:r>
                      <a:r>
                        <a:rPr dirty="0" sz="1800" spc="-1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5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LK)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38735">
                    <a:lnL w="38100">
                      <a:solidFill>
                        <a:srgbClr val="FFFFFF"/>
                      </a:solidFill>
                      <a:prstDash val="solid"/>
                    </a:lnL>
                    <a:lnR w="381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2" name="object 12"/>
          <p:cNvSpPr/>
          <p:nvPr/>
        </p:nvSpPr>
        <p:spPr>
          <a:xfrm>
            <a:off x="5760720" y="6137147"/>
            <a:ext cx="245363" cy="11734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3947159" y="6124955"/>
            <a:ext cx="67055" cy="12953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0" y="6018275"/>
            <a:ext cx="6209498" cy="83515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1898904" y="6021323"/>
            <a:ext cx="581025" cy="462280"/>
          </a:xfrm>
          <a:custGeom>
            <a:avLst/>
            <a:gdLst/>
            <a:ahLst/>
            <a:cxnLst/>
            <a:rect l="l" t="t" r="r" b="b"/>
            <a:pathLst>
              <a:path w="581025" h="462279">
                <a:moveTo>
                  <a:pt x="497724" y="269747"/>
                </a:moveTo>
                <a:lnTo>
                  <a:pt x="303275" y="269747"/>
                </a:lnTo>
                <a:lnTo>
                  <a:pt x="542544" y="461771"/>
                </a:lnTo>
                <a:lnTo>
                  <a:pt x="484631" y="278891"/>
                </a:lnTo>
                <a:lnTo>
                  <a:pt x="497724" y="269747"/>
                </a:lnTo>
                <a:close/>
              </a:path>
              <a:path w="581025" h="462279">
                <a:moveTo>
                  <a:pt x="67056" y="0"/>
                </a:moveTo>
                <a:lnTo>
                  <a:pt x="48768" y="0"/>
                </a:lnTo>
                <a:lnTo>
                  <a:pt x="38100" y="38099"/>
                </a:lnTo>
                <a:lnTo>
                  <a:pt x="0" y="96011"/>
                </a:lnTo>
                <a:lnTo>
                  <a:pt x="105156" y="173735"/>
                </a:lnTo>
                <a:lnTo>
                  <a:pt x="227075" y="289559"/>
                </a:lnTo>
                <a:lnTo>
                  <a:pt x="303275" y="269747"/>
                </a:lnTo>
                <a:lnTo>
                  <a:pt x="497724" y="269747"/>
                </a:lnTo>
                <a:lnTo>
                  <a:pt x="580644" y="211835"/>
                </a:lnTo>
                <a:lnTo>
                  <a:pt x="569976" y="202691"/>
                </a:lnTo>
                <a:lnTo>
                  <a:pt x="531876" y="182879"/>
                </a:lnTo>
                <a:lnTo>
                  <a:pt x="475488" y="144779"/>
                </a:lnTo>
                <a:lnTo>
                  <a:pt x="341375" y="86867"/>
                </a:lnTo>
                <a:lnTo>
                  <a:pt x="275844" y="57911"/>
                </a:lnTo>
                <a:lnTo>
                  <a:pt x="227075" y="38099"/>
                </a:lnTo>
                <a:lnTo>
                  <a:pt x="208787" y="28955"/>
                </a:lnTo>
                <a:lnTo>
                  <a:pt x="150875" y="28955"/>
                </a:lnTo>
                <a:lnTo>
                  <a:pt x="114300" y="18287"/>
                </a:lnTo>
                <a:lnTo>
                  <a:pt x="105156" y="18287"/>
                </a:lnTo>
                <a:lnTo>
                  <a:pt x="86868" y="9143"/>
                </a:lnTo>
                <a:lnTo>
                  <a:pt x="67056" y="0"/>
                </a:lnTo>
                <a:close/>
              </a:path>
            </a:pathLst>
          </a:custGeom>
          <a:solidFill>
            <a:srgbClr val="3D00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3084576" y="6077711"/>
            <a:ext cx="3121025" cy="775970"/>
          </a:xfrm>
          <a:custGeom>
            <a:avLst/>
            <a:gdLst/>
            <a:ahLst/>
            <a:cxnLst/>
            <a:rect l="l" t="t" r="r" b="b"/>
            <a:pathLst>
              <a:path w="3121025" h="775970">
                <a:moveTo>
                  <a:pt x="640320" y="164591"/>
                </a:moveTo>
                <a:lnTo>
                  <a:pt x="96012" y="164591"/>
                </a:lnTo>
                <a:lnTo>
                  <a:pt x="143256" y="213359"/>
                </a:lnTo>
                <a:lnTo>
                  <a:pt x="239268" y="242315"/>
                </a:lnTo>
                <a:lnTo>
                  <a:pt x="332232" y="432815"/>
                </a:lnTo>
                <a:lnTo>
                  <a:pt x="637032" y="569975"/>
                </a:lnTo>
                <a:lnTo>
                  <a:pt x="1234439" y="569975"/>
                </a:lnTo>
                <a:lnTo>
                  <a:pt x="3077644" y="775715"/>
                </a:lnTo>
                <a:lnTo>
                  <a:pt x="3120807" y="775715"/>
                </a:lnTo>
                <a:lnTo>
                  <a:pt x="1074420" y="385571"/>
                </a:lnTo>
                <a:lnTo>
                  <a:pt x="816863" y="252983"/>
                </a:lnTo>
                <a:lnTo>
                  <a:pt x="675132" y="175259"/>
                </a:lnTo>
                <a:lnTo>
                  <a:pt x="640320" y="164591"/>
                </a:lnTo>
                <a:close/>
              </a:path>
              <a:path w="3121025" h="775970">
                <a:moveTo>
                  <a:pt x="152400" y="0"/>
                </a:moveTo>
                <a:lnTo>
                  <a:pt x="57912" y="0"/>
                </a:lnTo>
                <a:lnTo>
                  <a:pt x="19812" y="39623"/>
                </a:lnTo>
                <a:lnTo>
                  <a:pt x="0" y="202691"/>
                </a:lnTo>
                <a:lnTo>
                  <a:pt x="96012" y="164591"/>
                </a:lnTo>
                <a:lnTo>
                  <a:pt x="640320" y="164591"/>
                </a:lnTo>
                <a:lnTo>
                  <a:pt x="580644" y="146303"/>
                </a:lnTo>
                <a:lnTo>
                  <a:pt x="446532" y="97535"/>
                </a:lnTo>
                <a:lnTo>
                  <a:pt x="295656" y="28955"/>
                </a:lnTo>
                <a:lnTo>
                  <a:pt x="219456" y="9143"/>
                </a:lnTo>
                <a:lnTo>
                  <a:pt x="152400" y="0"/>
                </a:lnTo>
                <a:close/>
              </a:path>
            </a:pathLst>
          </a:custGeom>
          <a:solidFill>
            <a:srgbClr val="3D00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2906267" y="6068567"/>
            <a:ext cx="112775" cy="96012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1357883" y="6099047"/>
            <a:ext cx="256540" cy="259079"/>
          </a:xfrm>
          <a:custGeom>
            <a:avLst/>
            <a:gdLst/>
            <a:ahLst/>
            <a:cxnLst/>
            <a:rect l="l" t="t" r="r" b="b"/>
            <a:pathLst>
              <a:path w="256540" h="259079">
                <a:moveTo>
                  <a:pt x="47243" y="0"/>
                </a:moveTo>
                <a:lnTo>
                  <a:pt x="0" y="0"/>
                </a:lnTo>
                <a:lnTo>
                  <a:pt x="47243" y="85343"/>
                </a:lnTo>
                <a:lnTo>
                  <a:pt x="152400" y="163067"/>
                </a:lnTo>
                <a:lnTo>
                  <a:pt x="256031" y="259079"/>
                </a:lnTo>
                <a:lnTo>
                  <a:pt x="256031" y="249935"/>
                </a:lnTo>
                <a:lnTo>
                  <a:pt x="246887" y="220979"/>
                </a:lnTo>
                <a:lnTo>
                  <a:pt x="227075" y="182879"/>
                </a:lnTo>
                <a:lnTo>
                  <a:pt x="190500" y="153923"/>
                </a:lnTo>
                <a:lnTo>
                  <a:pt x="172212" y="134111"/>
                </a:lnTo>
                <a:lnTo>
                  <a:pt x="161544" y="114299"/>
                </a:lnTo>
                <a:lnTo>
                  <a:pt x="152400" y="96011"/>
                </a:lnTo>
                <a:lnTo>
                  <a:pt x="152400" y="85343"/>
                </a:lnTo>
                <a:lnTo>
                  <a:pt x="181356" y="18287"/>
                </a:lnTo>
                <a:lnTo>
                  <a:pt x="114300" y="9143"/>
                </a:lnTo>
                <a:lnTo>
                  <a:pt x="76200" y="9143"/>
                </a:lnTo>
                <a:lnTo>
                  <a:pt x="47243" y="0"/>
                </a:lnTo>
                <a:close/>
              </a:path>
            </a:pathLst>
          </a:custGeom>
          <a:solidFill>
            <a:srgbClr val="3D00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1121663" y="6117335"/>
            <a:ext cx="92964" cy="97536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627887" y="6048755"/>
            <a:ext cx="388620" cy="329565"/>
          </a:xfrm>
          <a:custGeom>
            <a:avLst/>
            <a:gdLst/>
            <a:ahLst/>
            <a:cxnLst/>
            <a:rect l="l" t="t" r="r" b="b"/>
            <a:pathLst>
              <a:path w="388619" h="329564">
                <a:moveTo>
                  <a:pt x="18288" y="0"/>
                </a:moveTo>
                <a:lnTo>
                  <a:pt x="0" y="0"/>
                </a:lnTo>
                <a:lnTo>
                  <a:pt x="0" y="19812"/>
                </a:lnTo>
                <a:lnTo>
                  <a:pt x="92964" y="57912"/>
                </a:lnTo>
                <a:lnTo>
                  <a:pt x="141732" y="106680"/>
                </a:lnTo>
                <a:lnTo>
                  <a:pt x="74676" y="135636"/>
                </a:lnTo>
                <a:lnTo>
                  <a:pt x="121920" y="213360"/>
                </a:lnTo>
                <a:lnTo>
                  <a:pt x="283464" y="329184"/>
                </a:lnTo>
                <a:lnTo>
                  <a:pt x="265175" y="251460"/>
                </a:lnTo>
                <a:lnTo>
                  <a:pt x="227075" y="213360"/>
                </a:lnTo>
                <a:lnTo>
                  <a:pt x="332231" y="135636"/>
                </a:lnTo>
                <a:lnTo>
                  <a:pt x="388620" y="68580"/>
                </a:lnTo>
                <a:lnTo>
                  <a:pt x="370331" y="57912"/>
                </a:lnTo>
                <a:lnTo>
                  <a:pt x="321564" y="39624"/>
                </a:lnTo>
                <a:lnTo>
                  <a:pt x="236220" y="28956"/>
                </a:lnTo>
                <a:lnTo>
                  <a:pt x="227075" y="28956"/>
                </a:lnTo>
                <a:lnTo>
                  <a:pt x="198120" y="19812"/>
                </a:lnTo>
                <a:lnTo>
                  <a:pt x="160020" y="19812"/>
                </a:lnTo>
                <a:lnTo>
                  <a:pt x="141732" y="10668"/>
                </a:lnTo>
                <a:lnTo>
                  <a:pt x="74676" y="10668"/>
                </a:lnTo>
                <a:lnTo>
                  <a:pt x="18288" y="0"/>
                </a:lnTo>
                <a:close/>
              </a:path>
            </a:pathLst>
          </a:custGeom>
          <a:solidFill>
            <a:srgbClr val="3D00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477012" y="3427475"/>
            <a:ext cx="3637915" cy="152400"/>
          </a:xfrm>
          <a:custGeom>
            <a:avLst/>
            <a:gdLst/>
            <a:ahLst/>
            <a:cxnLst/>
            <a:rect l="l" t="t" r="r" b="b"/>
            <a:pathLst>
              <a:path w="3637915" h="152400">
                <a:moveTo>
                  <a:pt x="0" y="152400"/>
                </a:moveTo>
                <a:lnTo>
                  <a:pt x="3637788" y="152400"/>
                </a:lnTo>
                <a:lnTo>
                  <a:pt x="3637788" y="0"/>
                </a:lnTo>
                <a:lnTo>
                  <a:pt x="0" y="0"/>
                </a:lnTo>
                <a:lnTo>
                  <a:pt x="0" y="152400"/>
                </a:lnTo>
                <a:close/>
              </a:path>
            </a:pathLst>
          </a:custGeom>
          <a:solidFill>
            <a:srgbClr val="4C3D7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4134611" y="3427475"/>
            <a:ext cx="4552315" cy="152400"/>
          </a:xfrm>
          <a:custGeom>
            <a:avLst/>
            <a:gdLst/>
            <a:ahLst/>
            <a:cxnLst/>
            <a:rect l="l" t="t" r="r" b="b"/>
            <a:pathLst>
              <a:path w="4552315" h="152400">
                <a:moveTo>
                  <a:pt x="0" y="152400"/>
                </a:moveTo>
                <a:lnTo>
                  <a:pt x="4552188" y="152400"/>
                </a:lnTo>
                <a:lnTo>
                  <a:pt x="4552188" y="0"/>
                </a:lnTo>
                <a:lnTo>
                  <a:pt x="0" y="0"/>
                </a:lnTo>
                <a:lnTo>
                  <a:pt x="0" y="152400"/>
                </a:lnTo>
                <a:close/>
              </a:path>
            </a:pathLst>
          </a:custGeom>
          <a:solidFill>
            <a:srgbClr val="4C3D7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477012" y="3617975"/>
            <a:ext cx="3637915" cy="439420"/>
          </a:xfrm>
          <a:custGeom>
            <a:avLst/>
            <a:gdLst/>
            <a:ahLst/>
            <a:cxnLst/>
            <a:rect l="l" t="t" r="r" b="b"/>
            <a:pathLst>
              <a:path w="3637915" h="439420">
                <a:moveTo>
                  <a:pt x="0" y="438912"/>
                </a:moveTo>
                <a:lnTo>
                  <a:pt x="3637788" y="438912"/>
                </a:lnTo>
                <a:lnTo>
                  <a:pt x="3637788" y="0"/>
                </a:lnTo>
                <a:lnTo>
                  <a:pt x="0" y="0"/>
                </a:lnTo>
                <a:lnTo>
                  <a:pt x="0" y="438912"/>
                </a:lnTo>
                <a:close/>
              </a:path>
            </a:pathLst>
          </a:custGeom>
          <a:solidFill>
            <a:srgbClr val="3B2F5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4134611" y="3617975"/>
            <a:ext cx="4552315" cy="439420"/>
          </a:xfrm>
          <a:custGeom>
            <a:avLst/>
            <a:gdLst/>
            <a:ahLst/>
            <a:cxnLst/>
            <a:rect l="l" t="t" r="r" b="b"/>
            <a:pathLst>
              <a:path w="4552315" h="439420">
                <a:moveTo>
                  <a:pt x="0" y="438912"/>
                </a:moveTo>
                <a:lnTo>
                  <a:pt x="4552188" y="438912"/>
                </a:lnTo>
                <a:lnTo>
                  <a:pt x="4552188" y="0"/>
                </a:lnTo>
                <a:lnTo>
                  <a:pt x="0" y="0"/>
                </a:lnTo>
                <a:lnTo>
                  <a:pt x="0" y="438912"/>
                </a:lnTo>
                <a:close/>
              </a:path>
            </a:pathLst>
          </a:custGeom>
          <a:solidFill>
            <a:srgbClr val="3B2F5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477012" y="4094987"/>
            <a:ext cx="3637915" cy="437515"/>
          </a:xfrm>
          <a:custGeom>
            <a:avLst/>
            <a:gdLst/>
            <a:ahLst/>
            <a:cxnLst/>
            <a:rect l="l" t="t" r="r" b="b"/>
            <a:pathLst>
              <a:path w="3637915" h="437514">
                <a:moveTo>
                  <a:pt x="0" y="437388"/>
                </a:moveTo>
                <a:lnTo>
                  <a:pt x="3637788" y="437388"/>
                </a:lnTo>
                <a:lnTo>
                  <a:pt x="3637788" y="0"/>
                </a:lnTo>
                <a:lnTo>
                  <a:pt x="0" y="0"/>
                </a:lnTo>
                <a:lnTo>
                  <a:pt x="0" y="437388"/>
                </a:lnTo>
                <a:close/>
              </a:path>
            </a:pathLst>
          </a:custGeom>
          <a:solidFill>
            <a:srgbClr val="4C3D7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4134611" y="4094987"/>
            <a:ext cx="4552315" cy="437515"/>
          </a:xfrm>
          <a:custGeom>
            <a:avLst/>
            <a:gdLst/>
            <a:ahLst/>
            <a:cxnLst/>
            <a:rect l="l" t="t" r="r" b="b"/>
            <a:pathLst>
              <a:path w="4552315" h="437514">
                <a:moveTo>
                  <a:pt x="0" y="437388"/>
                </a:moveTo>
                <a:lnTo>
                  <a:pt x="4552188" y="437388"/>
                </a:lnTo>
                <a:lnTo>
                  <a:pt x="4552188" y="0"/>
                </a:lnTo>
                <a:lnTo>
                  <a:pt x="0" y="0"/>
                </a:lnTo>
                <a:lnTo>
                  <a:pt x="0" y="437388"/>
                </a:lnTo>
                <a:close/>
              </a:path>
            </a:pathLst>
          </a:custGeom>
          <a:solidFill>
            <a:srgbClr val="4C3D7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477012" y="4570475"/>
            <a:ext cx="3637915" cy="439420"/>
          </a:xfrm>
          <a:custGeom>
            <a:avLst/>
            <a:gdLst/>
            <a:ahLst/>
            <a:cxnLst/>
            <a:rect l="l" t="t" r="r" b="b"/>
            <a:pathLst>
              <a:path w="3637915" h="439420">
                <a:moveTo>
                  <a:pt x="0" y="438912"/>
                </a:moveTo>
                <a:lnTo>
                  <a:pt x="3637788" y="438912"/>
                </a:lnTo>
                <a:lnTo>
                  <a:pt x="3637788" y="0"/>
                </a:lnTo>
                <a:lnTo>
                  <a:pt x="0" y="0"/>
                </a:lnTo>
                <a:lnTo>
                  <a:pt x="0" y="438912"/>
                </a:lnTo>
                <a:close/>
              </a:path>
            </a:pathLst>
          </a:custGeom>
          <a:solidFill>
            <a:srgbClr val="3B2F5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4134611" y="4570475"/>
            <a:ext cx="4552315" cy="439420"/>
          </a:xfrm>
          <a:custGeom>
            <a:avLst/>
            <a:gdLst/>
            <a:ahLst/>
            <a:cxnLst/>
            <a:rect l="l" t="t" r="r" b="b"/>
            <a:pathLst>
              <a:path w="4552315" h="439420">
                <a:moveTo>
                  <a:pt x="0" y="438912"/>
                </a:moveTo>
                <a:lnTo>
                  <a:pt x="4552188" y="438912"/>
                </a:lnTo>
                <a:lnTo>
                  <a:pt x="4552188" y="0"/>
                </a:lnTo>
                <a:lnTo>
                  <a:pt x="0" y="0"/>
                </a:lnTo>
                <a:lnTo>
                  <a:pt x="0" y="438912"/>
                </a:lnTo>
                <a:close/>
              </a:path>
            </a:pathLst>
          </a:custGeom>
          <a:solidFill>
            <a:srgbClr val="3B2F5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477012" y="5047487"/>
            <a:ext cx="3637915" cy="437515"/>
          </a:xfrm>
          <a:custGeom>
            <a:avLst/>
            <a:gdLst/>
            <a:ahLst/>
            <a:cxnLst/>
            <a:rect l="l" t="t" r="r" b="b"/>
            <a:pathLst>
              <a:path w="3637915" h="437514">
                <a:moveTo>
                  <a:pt x="0" y="437387"/>
                </a:moveTo>
                <a:lnTo>
                  <a:pt x="3637788" y="437387"/>
                </a:lnTo>
                <a:lnTo>
                  <a:pt x="3637788" y="0"/>
                </a:lnTo>
                <a:lnTo>
                  <a:pt x="0" y="0"/>
                </a:lnTo>
                <a:lnTo>
                  <a:pt x="0" y="437387"/>
                </a:lnTo>
                <a:close/>
              </a:path>
            </a:pathLst>
          </a:custGeom>
          <a:solidFill>
            <a:srgbClr val="4C3D7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4134611" y="5047487"/>
            <a:ext cx="4552315" cy="437515"/>
          </a:xfrm>
          <a:custGeom>
            <a:avLst/>
            <a:gdLst/>
            <a:ahLst/>
            <a:cxnLst/>
            <a:rect l="l" t="t" r="r" b="b"/>
            <a:pathLst>
              <a:path w="4552315" h="437514">
                <a:moveTo>
                  <a:pt x="0" y="437387"/>
                </a:moveTo>
                <a:lnTo>
                  <a:pt x="4552188" y="437387"/>
                </a:lnTo>
                <a:lnTo>
                  <a:pt x="4552188" y="0"/>
                </a:lnTo>
                <a:lnTo>
                  <a:pt x="0" y="0"/>
                </a:lnTo>
                <a:lnTo>
                  <a:pt x="0" y="437387"/>
                </a:lnTo>
                <a:close/>
              </a:path>
            </a:pathLst>
          </a:custGeom>
          <a:solidFill>
            <a:srgbClr val="4C3D7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 txBox="1"/>
          <p:nvPr/>
        </p:nvSpPr>
        <p:spPr>
          <a:xfrm>
            <a:off x="8508492" y="6485403"/>
            <a:ext cx="85090" cy="1708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325"/>
              </a:lnSpc>
            </a:pPr>
            <a:r>
              <a:rPr dirty="0" sz="1200" spc="-670">
                <a:solidFill>
                  <a:srgbClr val="FFFFFF"/>
                </a:solidFill>
                <a:latin typeface="Arial"/>
                <a:cs typeface="Arial"/>
              </a:rPr>
              <a:t>9</a:t>
            </a:r>
            <a:r>
              <a:rPr dirty="0" sz="1200">
                <a:solidFill>
                  <a:srgbClr val="FFFFFF"/>
                </a:solidFill>
                <a:latin typeface="Arial"/>
                <a:cs typeface="Arial"/>
              </a:rPr>
              <a:t>9</a:t>
            </a:r>
            <a:endParaRPr sz="1200">
              <a:latin typeface="Arial"/>
              <a:cs typeface="Arial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6934200" y="5513831"/>
            <a:ext cx="2209800" cy="1339596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34274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358900" y="270827"/>
            <a:ext cx="6347460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5" b="0" u="heavy">
                <a:solidFill>
                  <a:srgbClr val="DDE0DC"/>
                </a:solidFill>
                <a:latin typeface="Arial"/>
                <a:cs typeface="Arial"/>
              </a:rPr>
              <a:t>LINGKUP PEMERIKSAAN</a:t>
            </a:r>
            <a:r>
              <a:rPr dirty="0" spc="-60" b="0" u="heavy">
                <a:solidFill>
                  <a:srgbClr val="DDE0DC"/>
                </a:solidFill>
                <a:latin typeface="Arial"/>
                <a:cs typeface="Arial"/>
              </a:rPr>
              <a:t> </a:t>
            </a:r>
            <a:r>
              <a:rPr dirty="0" spc="-5" b="0" u="heavy">
                <a:solidFill>
                  <a:srgbClr val="DDE0DC"/>
                </a:solidFill>
                <a:latin typeface="Arial"/>
                <a:cs typeface="Arial"/>
              </a:rPr>
              <a:t>K.N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35234" y="1124183"/>
            <a:ext cx="6487160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5"/>
              </a:spcBef>
              <a:buClr>
                <a:srgbClr val="DDE0DC"/>
              </a:buClr>
              <a:buChar char="•"/>
              <a:tabLst>
                <a:tab pos="355600" algn="l"/>
                <a:tab pos="356235" algn="l"/>
              </a:tabLst>
            </a:pPr>
            <a:r>
              <a:rPr dirty="0" sz="2000" spc="-5">
                <a:solidFill>
                  <a:srgbClr val="FFFFFF"/>
                </a:solidFill>
                <a:latin typeface="Arial"/>
                <a:cs typeface="Arial"/>
              </a:rPr>
              <a:t>PEMERIKSAAN </a:t>
            </a:r>
            <a:r>
              <a:rPr dirty="0" sz="2000">
                <a:solidFill>
                  <a:srgbClr val="FFFFFF"/>
                </a:solidFill>
                <a:latin typeface="Arial"/>
                <a:cs typeface="Arial"/>
              </a:rPr>
              <a:t>KEUANGAN/LAPORAN</a:t>
            </a:r>
            <a:r>
              <a:rPr dirty="0" sz="2000" spc="-3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FFFFFF"/>
                </a:solidFill>
                <a:latin typeface="Arial"/>
                <a:cs typeface="Arial"/>
              </a:rPr>
              <a:t>KEUANGAN</a:t>
            </a:r>
            <a:endParaRPr sz="2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35234" y="2587349"/>
            <a:ext cx="5866765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5"/>
              </a:spcBef>
              <a:buClr>
                <a:srgbClr val="DDE0DC"/>
              </a:buClr>
              <a:buChar char="•"/>
              <a:tabLst>
                <a:tab pos="355600" algn="l"/>
                <a:tab pos="356235" algn="l"/>
              </a:tabLst>
            </a:pPr>
            <a:r>
              <a:rPr dirty="0" sz="2000" spc="-5">
                <a:solidFill>
                  <a:srgbClr val="FFFFFF"/>
                </a:solidFill>
                <a:latin typeface="Arial"/>
                <a:cs typeface="Arial"/>
              </a:rPr>
              <a:t>PEMERIKSAAN </a:t>
            </a:r>
            <a:r>
              <a:rPr dirty="0" sz="2000">
                <a:solidFill>
                  <a:srgbClr val="FFFFFF"/>
                </a:solidFill>
                <a:latin typeface="Arial"/>
                <a:cs typeface="Arial"/>
              </a:rPr>
              <a:t>DENGAN TUJUAN</a:t>
            </a:r>
            <a:r>
              <a:rPr dirty="0" sz="2000" spc="-3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FFFFFF"/>
                </a:solidFill>
                <a:latin typeface="Arial"/>
                <a:cs typeface="Arial"/>
              </a:rPr>
              <a:t>TERTENTU</a:t>
            </a:r>
            <a:endParaRPr sz="2000">
              <a:latin typeface="Arial"/>
              <a:cs typeface="Arial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298704" y="1592579"/>
          <a:ext cx="8848725" cy="48323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73200"/>
                <a:gridCol w="1318260"/>
                <a:gridCol w="1473835"/>
                <a:gridCol w="1395095"/>
                <a:gridCol w="911859"/>
                <a:gridCol w="1280159"/>
                <a:gridCol w="982979"/>
              </a:tblGrid>
              <a:tr h="457200">
                <a:tc>
                  <a:txBody>
                    <a:bodyPr/>
                    <a:lstStyle/>
                    <a:p>
                      <a:pPr marL="15494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dirty="0" sz="1200" spc="-1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PERENCANAAN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40005">
                    <a:lnL w="190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8C7CBC"/>
                    </a:solidFill>
                  </a:tcPr>
                </a:tc>
                <a:tc>
                  <a:txBody>
                    <a:bodyPr/>
                    <a:lstStyle/>
                    <a:p>
                      <a:pPr marL="178435" marR="158750" indent="16764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dirty="0" sz="120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PROSES  P</a:t>
                      </a:r>
                      <a:r>
                        <a:rPr dirty="0" sz="1200" spc="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200" spc="-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NG</a:t>
                      </a:r>
                      <a:r>
                        <a:rPr dirty="0" sz="1200" spc="-4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200" spc="-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dirty="0" sz="1200" spc="-3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200" spc="-1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20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4000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8C7CBC"/>
                    </a:solidFill>
                  </a:tcPr>
                </a:tc>
                <a:tc>
                  <a:txBody>
                    <a:bodyPr/>
                    <a:lstStyle/>
                    <a:p>
                      <a:pPr marL="16319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dirty="0" sz="1200" spc="-1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PELAKSANAAN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4000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8C7CBC"/>
                    </a:solidFill>
                  </a:tcPr>
                </a:tc>
                <a:tc>
                  <a:txBody>
                    <a:bodyPr/>
                    <a:lstStyle/>
                    <a:p>
                      <a:pPr marL="238125" marR="154940" indent="-6286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dirty="0" sz="120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</a:t>
                      </a:r>
                      <a:r>
                        <a:rPr dirty="0" sz="1200" spc="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200" spc="-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200" spc="-1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Y</a:t>
                      </a:r>
                      <a:r>
                        <a:rPr dirty="0" sz="120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ER</a:t>
                      </a:r>
                      <a:r>
                        <a:rPr dirty="0" sz="1200" spc="-4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200" spc="-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H</a:t>
                      </a:r>
                      <a:r>
                        <a:rPr dirty="0" sz="1200" spc="-4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20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  </a:t>
                      </a:r>
                      <a:r>
                        <a:rPr dirty="0" sz="1200" spc="-1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PEKERJAAN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40005">
                    <a:lnL w="1270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147320" marR="129539" indent="6540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dirty="0" sz="1200" spc="-1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HASIL/  </a:t>
                      </a:r>
                      <a:r>
                        <a:rPr dirty="0" sz="120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OUTPUT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40005">
                    <a:lnL w="190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14859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dirty="0" sz="1200" spc="-5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PENCATATAN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4000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110489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dirty="0" sz="120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OUTCOME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40005">
                    <a:lnL w="1270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8C7CBC"/>
                    </a:solidFill>
                  </a:tcPr>
                </a:tc>
              </a:tr>
            </a:tbl>
          </a:graphicData>
        </a:graphic>
      </p:graphicFrame>
      <p:sp>
        <p:nvSpPr>
          <p:cNvPr id="7" name="object 7"/>
          <p:cNvSpPr/>
          <p:nvPr/>
        </p:nvSpPr>
        <p:spPr>
          <a:xfrm>
            <a:off x="304800" y="3046475"/>
            <a:ext cx="1447800" cy="381000"/>
          </a:xfrm>
          <a:custGeom>
            <a:avLst/>
            <a:gdLst/>
            <a:ahLst/>
            <a:cxnLst/>
            <a:rect l="l" t="t" r="r" b="b"/>
            <a:pathLst>
              <a:path w="1447800" h="381000">
                <a:moveTo>
                  <a:pt x="0" y="0"/>
                </a:moveTo>
                <a:lnTo>
                  <a:pt x="1447800" y="0"/>
                </a:lnTo>
                <a:lnTo>
                  <a:pt x="1447800" y="381000"/>
                </a:lnTo>
                <a:lnTo>
                  <a:pt x="0" y="381000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752600" y="3046475"/>
            <a:ext cx="1295400" cy="381000"/>
          </a:xfrm>
          <a:custGeom>
            <a:avLst/>
            <a:gdLst/>
            <a:ahLst/>
            <a:cxnLst/>
            <a:rect l="l" t="t" r="r" b="b"/>
            <a:pathLst>
              <a:path w="1295400" h="381000">
                <a:moveTo>
                  <a:pt x="0" y="0"/>
                </a:moveTo>
                <a:lnTo>
                  <a:pt x="1295400" y="0"/>
                </a:lnTo>
                <a:lnTo>
                  <a:pt x="1295400" y="381000"/>
                </a:lnTo>
                <a:lnTo>
                  <a:pt x="0" y="381000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3048000" y="3046475"/>
            <a:ext cx="1524000" cy="381000"/>
          </a:xfrm>
          <a:custGeom>
            <a:avLst/>
            <a:gdLst/>
            <a:ahLst/>
            <a:cxnLst/>
            <a:rect l="l" t="t" r="r" b="b"/>
            <a:pathLst>
              <a:path w="1524000" h="381000">
                <a:moveTo>
                  <a:pt x="0" y="0"/>
                </a:moveTo>
                <a:lnTo>
                  <a:pt x="1524000" y="0"/>
                </a:lnTo>
                <a:lnTo>
                  <a:pt x="1524000" y="381000"/>
                </a:lnTo>
                <a:lnTo>
                  <a:pt x="0" y="381000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4572000" y="3046475"/>
            <a:ext cx="1371600" cy="381000"/>
          </a:xfrm>
          <a:custGeom>
            <a:avLst/>
            <a:gdLst/>
            <a:ahLst/>
            <a:cxnLst/>
            <a:rect l="l" t="t" r="r" b="b"/>
            <a:pathLst>
              <a:path w="1371600" h="381000">
                <a:moveTo>
                  <a:pt x="0" y="0"/>
                </a:moveTo>
                <a:lnTo>
                  <a:pt x="1371600" y="0"/>
                </a:lnTo>
                <a:lnTo>
                  <a:pt x="1371600" y="381000"/>
                </a:lnTo>
                <a:lnTo>
                  <a:pt x="0" y="381000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5943600" y="3046475"/>
            <a:ext cx="914400" cy="381000"/>
          </a:xfrm>
          <a:custGeom>
            <a:avLst/>
            <a:gdLst/>
            <a:ahLst/>
            <a:cxnLst/>
            <a:rect l="l" t="t" r="r" b="b"/>
            <a:pathLst>
              <a:path w="914400" h="381000">
                <a:moveTo>
                  <a:pt x="0" y="0"/>
                </a:moveTo>
                <a:lnTo>
                  <a:pt x="914400" y="0"/>
                </a:lnTo>
                <a:lnTo>
                  <a:pt x="914400" y="381000"/>
                </a:lnTo>
                <a:lnTo>
                  <a:pt x="0" y="381000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6858000" y="3046475"/>
            <a:ext cx="1295400" cy="381000"/>
          </a:xfrm>
          <a:custGeom>
            <a:avLst/>
            <a:gdLst/>
            <a:ahLst/>
            <a:cxnLst/>
            <a:rect l="l" t="t" r="r" b="b"/>
            <a:pathLst>
              <a:path w="1295400" h="381000">
                <a:moveTo>
                  <a:pt x="0" y="0"/>
                </a:moveTo>
                <a:lnTo>
                  <a:pt x="1295400" y="0"/>
                </a:lnTo>
                <a:lnTo>
                  <a:pt x="1295400" y="381000"/>
                </a:lnTo>
                <a:lnTo>
                  <a:pt x="0" y="381000"/>
                </a:lnTo>
                <a:lnTo>
                  <a:pt x="0" y="0"/>
                </a:lnTo>
                <a:close/>
              </a:path>
            </a:pathLst>
          </a:custGeom>
          <a:solidFill>
            <a:srgbClr val="8C7CB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8153400" y="3046475"/>
            <a:ext cx="990600" cy="381000"/>
          </a:xfrm>
          <a:custGeom>
            <a:avLst/>
            <a:gdLst/>
            <a:ahLst/>
            <a:cxnLst/>
            <a:rect l="l" t="t" r="r" b="b"/>
            <a:pathLst>
              <a:path w="990600" h="381000">
                <a:moveTo>
                  <a:pt x="0" y="0"/>
                </a:moveTo>
                <a:lnTo>
                  <a:pt x="990600" y="0"/>
                </a:lnTo>
                <a:lnTo>
                  <a:pt x="990600" y="381000"/>
                </a:lnTo>
                <a:lnTo>
                  <a:pt x="0" y="381000"/>
                </a:lnTo>
                <a:lnTo>
                  <a:pt x="0" y="0"/>
                </a:lnTo>
                <a:close/>
              </a:path>
            </a:pathLst>
          </a:custGeom>
          <a:solidFill>
            <a:srgbClr val="8C7CB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1753361" y="3040379"/>
            <a:ext cx="0" cy="387350"/>
          </a:xfrm>
          <a:custGeom>
            <a:avLst/>
            <a:gdLst/>
            <a:ahLst/>
            <a:cxnLst/>
            <a:rect l="l" t="t" r="r" b="b"/>
            <a:pathLst>
              <a:path w="0" h="387350">
                <a:moveTo>
                  <a:pt x="0" y="0"/>
                </a:moveTo>
                <a:lnTo>
                  <a:pt x="0" y="387096"/>
                </a:lnTo>
              </a:path>
            </a:pathLst>
          </a:custGeom>
          <a:ln w="13715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3048761" y="3040379"/>
            <a:ext cx="0" cy="387350"/>
          </a:xfrm>
          <a:custGeom>
            <a:avLst/>
            <a:gdLst/>
            <a:ahLst/>
            <a:cxnLst/>
            <a:rect l="l" t="t" r="r" b="b"/>
            <a:pathLst>
              <a:path w="0" h="387350">
                <a:moveTo>
                  <a:pt x="0" y="0"/>
                </a:moveTo>
                <a:lnTo>
                  <a:pt x="0" y="387096"/>
                </a:lnTo>
              </a:path>
            </a:pathLst>
          </a:custGeom>
          <a:ln w="13715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4572761" y="3040379"/>
            <a:ext cx="0" cy="387350"/>
          </a:xfrm>
          <a:custGeom>
            <a:avLst/>
            <a:gdLst/>
            <a:ahLst/>
            <a:cxnLst/>
            <a:rect l="l" t="t" r="r" b="b"/>
            <a:pathLst>
              <a:path w="0" h="387350">
                <a:moveTo>
                  <a:pt x="0" y="0"/>
                </a:moveTo>
                <a:lnTo>
                  <a:pt x="0" y="387096"/>
                </a:lnTo>
              </a:path>
            </a:pathLst>
          </a:custGeom>
          <a:ln w="13716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5944361" y="3040379"/>
            <a:ext cx="0" cy="387350"/>
          </a:xfrm>
          <a:custGeom>
            <a:avLst/>
            <a:gdLst/>
            <a:ahLst/>
            <a:cxnLst/>
            <a:rect l="l" t="t" r="r" b="b"/>
            <a:pathLst>
              <a:path w="0" h="387350">
                <a:moveTo>
                  <a:pt x="0" y="0"/>
                </a:moveTo>
                <a:lnTo>
                  <a:pt x="0" y="387096"/>
                </a:lnTo>
              </a:path>
            </a:pathLst>
          </a:custGeom>
          <a:ln w="13716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6858761" y="3040379"/>
            <a:ext cx="0" cy="387350"/>
          </a:xfrm>
          <a:custGeom>
            <a:avLst/>
            <a:gdLst/>
            <a:ahLst/>
            <a:cxnLst/>
            <a:rect l="l" t="t" r="r" b="b"/>
            <a:pathLst>
              <a:path w="0" h="387350">
                <a:moveTo>
                  <a:pt x="0" y="0"/>
                </a:moveTo>
                <a:lnTo>
                  <a:pt x="0" y="387096"/>
                </a:lnTo>
              </a:path>
            </a:pathLst>
          </a:custGeom>
          <a:ln w="13716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8154161" y="3040379"/>
            <a:ext cx="0" cy="387350"/>
          </a:xfrm>
          <a:custGeom>
            <a:avLst/>
            <a:gdLst/>
            <a:ahLst/>
            <a:cxnLst/>
            <a:rect l="l" t="t" r="r" b="b"/>
            <a:pathLst>
              <a:path w="0" h="387350">
                <a:moveTo>
                  <a:pt x="0" y="0"/>
                </a:moveTo>
                <a:lnTo>
                  <a:pt x="0" y="387096"/>
                </a:lnTo>
              </a:path>
            </a:pathLst>
          </a:custGeom>
          <a:ln w="13716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305561" y="3040379"/>
            <a:ext cx="0" cy="387350"/>
          </a:xfrm>
          <a:custGeom>
            <a:avLst/>
            <a:gdLst/>
            <a:ahLst/>
            <a:cxnLst/>
            <a:rect l="l" t="t" r="r" b="b"/>
            <a:pathLst>
              <a:path w="0" h="387350">
                <a:moveTo>
                  <a:pt x="0" y="0"/>
                </a:moveTo>
                <a:lnTo>
                  <a:pt x="0" y="387096"/>
                </a:lnTo>
              </a:path>
            </a:pathLst>
          </a:custGeom>
          <a:ln w="13716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9140952" y="3040379"/>
            <a:ext cx="0" cy="387350"/>
          </a:xfrm>
          <a:custGeom>
            <a:avLst/>
            <a:gdLst/>
            <a:ahLst/>
            <a:cxnLst/>
            <a:rect l="l" t="t" r="r" b="b"/>
            <a:pathLst>
              <a:path w="0" h="387350">
                <a:moveTo>
                  <a:pt x="0" y="0"/>
                </a:moveTo>
                <a:lnTo>
                  <a:pt x="0" y="387096"/>
                </a:lnTo>
              </a:path>
            </a:pathLst>
          </a:custGeom>
          <a:ln w="6096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298704" y="3047237"/>
            <a:ext cx="8845550" cy="0"/>
          </a:xfrm>
          <a:custGeom>
            <a:avLst/>
            <a:gdLst/>
            <a:ahLst/>
            <a:cxnLst/>
            <a:rect l="l" t="t" r="r" b="b"/>
            <a:pathLst>
              <a:path w="8845550" h="0">
                <a:moveTo>
                  <a:pt x="0" y="0"/>
                </a:moveTo>
                <a:lnTo>
                  <a:pt x="8845296" y="0"/>
                </a:lnTo>
              </a:path>
            </a:pathLst>
          </a:custGeom>
          <a:ln w="13715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 txBox="1"/>
          <p:nvPr/>
        </p:nvSpPr>
        <p:spPr>
          <a:xfrm>
            <a:off x="427736" y="3074987"/>
            <a:ext cx="119951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5" b="1">
                <a:solidFill>
                  <a:srgbClr val="FFFFFF"/>
                </a:solidFill>
                <a:latin typeface="Arial"/>
                <a:cs typeface="Arial"/>
              </a:rPr>
              <a:t>PERENCANAAN</a:t>
            </a:r>
            <a:endParaRPr sz="1200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899920" y="3074987"/>
            <a:ext cx="250126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 indent="167640">
              <a:lnSpc>
                <a:spcPct val="100000"/>
              </a:lnSpc>
              <a:spcBef>
                <a:spcPts val="100"/>
              </a:spcBef>
              <a:tabLst>
                <a:tab pos="1329055" algn="l"/>
              </a:tabLst>
            </a:pPr>
            <a:r>
              <a:rPr dirty="0" sz="1200" b="1">
                <a:solidFill>
                  <a:srgbClr val="FFFFFF"/>
                </a:solidFill>
                <a:latin typeface="Arial"/>
                <a:cs typeface="Arial"/>
              </a:rPr>
              <a:t>PRO</a:t>
            </a:r>
            <a:r>
              <a:rPr dirty="0" sz="1200" spc="0" b="1">
                <a:solidFill>
                  <a:srgbClr val="FFFFFF"/>
                </a:solidFill>
                <a:latin typeface="Arial"/>
                <a:cs typeface="Arial"/>
              </a:rPr>
              <a:t>S</a:t>
            </a:r>
            <a:r>
              <a:rPr dirty="0" sz="1200" b="1">
                <a:solidFill>
                  <a:srgbClr val="FFFFFF"/>
                </a:solidFill>
                <a:latin typeface="Arial"/>
                <a:cs typeface="Arial"/>
              </a:rPr>
              <a:t>ES	P</a:t>
            </a:r>
            <a:r>
              <a:rPr dirty="0" sz="1200" spc="0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z="1200" b="1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dirty="0" sz="1200" spc="-4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1200" spc="-5" b="1">
                <a:solidFill>
                  <a:srgbClr val="FFFFFF"/>
                </a:solidFill>
                <a:latin typeface="Arial"/>
                <a:cs typeface="Arial"/>
              </a:rPr>
              <a:t>KS</a:t>
            </a:r>
            <a:r>
              <a:rPr dirty="0" sz="1200" spc="-4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1200" spc="0" b="1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dirty="0" sz="1200" spc="-5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1200" spc="-2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1200" b="1">
                <a:solidFill>
                  <a:srgbClr val="FFFFFF"/>
                </a:solidFill>
                <a:latin typeface="Arial"/>
                <a:cs typeface="Arial"/>
              </a:rPr>
              <a:t>N  </a:t>
            </a:r>
            <a:r>
              <a:rPr dirty="0" sz="1200" spc="-15" b="1">
                <a:solidFill>
                  <a:srgbClr val="FFFFFF"/>
                </a:solidFill>
                <a:latin typeface="Arial"/>
                <a:cs typeface="Arial"/>
              </a:rPr>
              <a:t>PENGADAAN</a:t>
            </a:r>
            <a:endParaRPr sz="12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4716271" y="3074987"/>
            <a:ext cx="108204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74930" marR="5080" indent="-62865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dirty="0" sz="1200" spc="0" b="1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z="1200" spc="-5" b="1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dirty="0" sz="1200" spc="-15" b="1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dirty="0" sz="1200" b="1">
                <a:solidFill>
                  <a:srgbClr val="FFFFFF"/>
                </a:solidFill>
                <a:latin typeface="Arial"/>
                <a:cs typeface="Arial"/>
              </a:rPr>
              <a:t>ER</a:t>
            </a:r>
            <a:r>
              <a:rPr dirty="0" sz="1200" spc="-4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1200" spc="-5" b="1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dirty="0" sz="1200" spc="-45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1200" b="1">
                <a:solidFill>
                  <a:srgbClr val="FFFFFF"/>
                </a:solidFill>
                <a:latin typeface="Arial"/>
                <a:cs typeface="Arial"/>
              </a:rPr>
              <a:t>N  </a:t>
            </a:r>
            <a:r>
              <a:rPr dirty="0" sz="1200" spc="-15" b="1">
                <a:solidFill>
                  <a:srgbClr val="FFFFFF"/>
                </a:solidFill>
                <a:latin typeface="Arial"/>
                <a:cs typeface="Arial"/>
              </a:rPr>
              <a:t>PEKERJAAN</a:t>
            </a:r>
            <a:endParaRPr sz="12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6074155" y="3074987"/>
            <a:ext cx="65214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 indent="65405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solidFill>
                  <a:srgbClr val="FFFFFF"/>
                </a:solidFill>
                <a:latin typeface="Arial"/>
                <a:cs typeface="Arial"/>
              </a:rPr>
              <a:t>HASIL/  </a:t>
            </a:r>
            <a:r>
              <a:rPr dirty="0" sz="1200" b="1">
                <a:solidFill>
                  <a:srgbClr val="FFFFFF"/>
                </a:solidFill>
                <a:latin typeface="Arial"/>
                <a:cs typeface="Arial"/>
              </a:rPr>
              <a:t>OUTPUT</a:t>
            </a:r>
            <a:endParaRPr sz="12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6994652" y="3074987"/>
            <a:ext cx="102108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0" b="1">
                <a:solidFill>
                  <a:srgbClr val="FFFFFF"/>
                </a:solidFill>
                <a:latin typeface="Arial"/>
                <a:cs typeface="Arial"/>
              </a:rPr>
              <a:t>PENCATATAN</a:t>
            </a:r>
            <a:endParaRPr sz="120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8245856" y="3074987"/>
            <a:ext cx="80454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solidFill>
                  <a:srgbClr val="FFFFFF"/>
                </a:solidFill>
                <a:latin typeface="Arial"/>
                <a:cs typeface="Arial"/>
              </a:rPr>
              <a:t>OUTCOME</a:t>
            </a:r>
            <a:endParaRPr sz="1200">
              <a:latin typeface="Arial"/>
              <a:cs typeface="Arial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0" y="3427475"/>
            <a:ext cx="9144000" cy="342595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0" y="3427475"/>
            <a:ext cx="9144000" cy="342595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6248400" y="6262115"/>
            <a:ext cx="2895600" cy="59131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2385161" y="6018275"/>
            <a:ext cx="5095280" cy="83515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6268211" y="6030467"/>
            <a:ext cx="1530985" cy="822960"/>
          </a:xfrm>
          <a:custGeom>
            <a:avLst/>
            <a:gdLst/>
            <a:ahLst/>
            <a:cxnLst/>
            <a:rect l="l" t="t" r="r" b="b"/>
            <a:pathLst>
              <a:path w="1530984" h="822959">
                <a:moveTo>
                  <a:pt x="669882" y="521208"/>
                </a:moveTo>
                <a:lnTo>
                  <a:pt x="316991" y="521208"/>
                </a:lnTo>
                <a:lnTo>
                  <a:pt x="924746" y="822960"/>
                </a:lnTo>
                <a:lnTo>
                  <a:pt x="1530664" y="822960"/>
                </a:lnTo>
                <a:lnTo>
                  <a:pt x="1313688" y="749808"/>
                </a:lnTo>
                <a:lnTo>
                  <a:pt x="1008888" y="591312"/>
                </a:lnTo>
                <a:lnTo>
                  <a:pt x="786384" y="586740"/>
                </a:lnTo>
                <a:lnTo>
                  <a:pt x="669882" y="521208"/>
                </a:lnTo>
                <a:close/>
              </a:path>
              <a:path w="1530984" h="822959">
                <a:moveTo>
                  <a:pt x="0" y="0"/>
                </a:moveTo>
                <a:lnTo>
                  <a:pt x="35051" y="41148"/>
                </a:lnTo>
                <a:lnTo>
                  <a:pt x="0" y="102108"/>
                </a:lnTo>
                <a:lnTo>
                  <a:pt x="47243" y="188976"/>
                </a:lnTo>
                <a:lnTo>
                  <a:pt x="118872" y="385572"/>
                </a:lnTo>
                <a:lnTo>
                  <a:pt x="71627" y="669036"/>
                </a:lnTo>
                <a:lnTo>
                  <a:pt x="316991" y="521208"/>
                </a:lnTo>
                <a:lnTo>
                  <a:pt x="669882" y="521208"/>
                </a:lnTo>
                <a:lnTo>
                  <a:pt x="445008" y="394716"/>
                </a:lnTo>
                <a:lnTo>
                  <a:pt x="201167" y="105156"/>
                </a:lnTo>
                <a:lnTo>
                  <a:pt x="0" y="0"/>
                </a:lnTo>
                <a:close/>
              </a:path>
            </a:pathLst>
          </a:custGeom>
          <a:solidFill>
            <a:srgbClr val="3D00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4250435" y="6018275"/>
            <a:ext cx="295910" cy="628015"/>
          </a:xfrm>
          <a:custGeom>
            <a:avLst/>
            <a:gdLst/>
            <a:ahLst/>
            <a:cxnLst/>
            <a:rect l="l" t="t" r="r" b="b"/>
            <a:pathLst>
              <a:path w="295910" h="628015">
                <a:moveTo>
                  <a:pt x="57912" y="0"/>
                </a:moveTo>
                <a:lnTo>
                  <a:pt x="85343" y="32003"/>
                </a:lnTo>
                <a:lnTo>
                  <a:pt x="38100" y="53339"/>
                </a:lnTo>
                <a:lnTo>
                  <a:pt x="28955" y="117347"/>
                </a:lnTo>
                <a:lnTo>
                  <a:pt x="67055" y="202691"/>
                </a:lnTo>
                <a:lnTo>
                  <a:pt x="76200" y="288035"/>
                </a:lnTo>
                <a:lnTo>
                  <a:pt x="0" y="627887"/>
                </a:lnTo>
                <a:lnTo>
                  <a:pt x="85343" y="414527"/>
                </a:lnTo>
                <a:lnTo>
                  <a:pt x="134112" y="384047"/>
                </a:lnTo>
                <a:lnTo>
                  <a:pt x="199643" y="224027"/>
                </a:lnTo>
                <a:lnTo>
                  <a:pt x="228600" y="213359"/>
                </a:lnTo>
                <a:lnTo>
                  <a:pt x="228600" y="160019"/>
                </a:lnTo>
                <a:lnTo>
                  <a:pt x="295655" y="117347"/>
                </a:lnTo>
                <a:lnTo>
                  <a:pt x="257555" y="106679"/>
                </a:lnTo>
                <a:lnTo>
                  <a:pt x="57912" y="0"/>
                </a:lnTo>
                <a:close/>
              </a:path>
            </a:pathLst>
          </a:custGeom>
          <a:solidFill>
            <a:srgbClr val="3D00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4811267" y="6179819"/>
            <a:ext cx="599440" cy="429895"/>
          </a:xfrm>
          <a:custGeom>
            <a:avLst/>
            <a:gdLst/>
            <a:ahLst/>
            <a:cxnLst/>
            <a:rect l="l" t="t" r="r" b="b"/>
            <a:pathLst>
              <a:path w="599439" h="429895">
                <a:moveTo>
                  <a:pt x="27432" y="0"/>
                </a:moveTo>
                <a:lnTo>
                  <a:pt x="18287" y="19812"/>
                </a:lnTo>
                <a:lnTo>
                  <a:pt x="0" y="62484"/>
                </a:lnTo>
                <a:lnTo>
                  <a:pt x="94487" y="192024"/>
                </a:lnTo>
                <a:lnTo>
                  <a:pt x="492252" y="429768"/>
                </a:lnTo>
                <a:lnTo>
                  <a:pt x="460248" y="219456"/>
                </a:lnTo>
                <a:lnTo>
                  <a:pt x="558393" y="149352"/>
                </a:lnTo>
                <a:lnTo>
                  <a:pt x="397764" y="149352"/>
                </a:lnTo>
                <a:lnTo>
                  <a:pt x="141732" y="85344"/>
                </a:lnTo>
                <a:lnTo>
                  <a:pt x="27432" y="0"/>
                </a:lnTo>
                <a:close/>
              </a:path>
              <a:path w="599439" h="429895">
                <a:moveTo>
                  <a:pt x="598932" y="120396"/>
                </a:moveTo>
                <a:lnTo>
                  <a:pt x="397764" y="149352"/>
                </a:lnTo>
                <a:lnTo>
                  <a:pt x="558393" y="149352"/>
                </a:lnTo>
                <a:lnTo>
                  <a:pt x="598932" y="120396"/>
                </a:lnTo>
                <a:close/>
              </a:path>
            </a:pathLst>
          </a:custGeom>
          <a:solidFill>
            <a:srgbClr val="3D00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5760720" y="6137147"/>
            <a:ext cx="245363" cy="11734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3947159" y="6124955"/>
            <a:ext cx="67055" cy="12953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0" y="6018275"/>
            <a:ext cx="6209498" cy="83515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1898904" y="6021323"/>
            <a:ext cx="581025" cy="462280"/>
          </a:xfrm>
          <a:custGeom>
            <a:avLst/>
            <a:gdLst/>
            <a:ahLst/>
            <a:cxnLst/>
            <a:rect l="l" t="t" r="r" b="b"/>
            <a:pathLst>
              <a:path w="581025" h="462279">
                <a:moveTo>
                  <a:pt x="497724" y="269747"/>
                </a:moveTo>
                <a:lnTo>
                  <a:pt x="303275" y="269747"/>
                </a:lnTo>
                <a:lnTo>
                  <a:pt x="542544" y="461771"/>
                </a:lnTo>
                <a:lnTo>
                  <a:pt x="484631" y="278891"/>
                </a:lnTo>
                <a:lnTo>
                  <a:pt x="497724" y="269747"/>
                </a:lnTo>
                <a:close/>
              </a:path>
              <a:path w="581025" h="462279">
                <a:moveTo>
                  <a:pt x="67056" y="0"/>
                </a:moveTo>
                <a:lnTo>
                  <a:pt x="48768" y="0"/>
                </a:lnTo>
                <a:lnTo>
                  <a:pt x="38100" y="38099"/>
                </a:lnTo>
                <a:lnTo>
                  <a:pt x="0" y="96011"/>
                </a:lnTo>
                <a:lnTo>
                  <a:pt x="105156" y="173735"/>
                </a:lnTo>
                <a:lnTo>
                  <a:pt x="227075" y="289559"/>
                </a:lnTo>
                <a:lnTo>
                  <a:pt x="303275" y="269747"/>
                </a:lnTo>
                <a:lnTo>
                  <a:pt x="497724" y="269747"/>
                </a:lnTo>
                <a:lnTo>
                  <a:pt x="580644" y="211835"/>
                </a:lnTo>
                <a:lnTo>
                  <a:pt x="569976" y="202691"/>
                </a:lnTo>
                <a:lnTo>
                  <a:pt x="531876" y="182879"/>
                </a:lnTo>
                <a:lnTo>
                  <a:pt x="475488" y="144779"/>
                </a:lnTo>
                <a:lnTo>
                  <a:pt x="341375" y="86867"/>
                </a:lnTo>
                <a:lnTo>
                  <a:pt x="275844" y="57911"/>
                </a:lnTo>
                <a:lnTo>
                  <a:pt x="227075" y="38099"/>
                </a:lnTo>
                <a:lnTo>
                  <a:pt x="208787" y="28955"/>
                </a:lnTo>
                <a:lnTo>
                  <a:pt x="150875" y="28955"/>
                </a:lnTo>
                <a:lnTo>
                  <a:pt x="114300" y="18287"/>
                </a:lnTo>
                <a:lnTo>
                  <a:pt x="105156" y="18287"/>
                </a:lnTo>
                <a:lnTo>
                  <a:pt x="86868" y="9143"/>
                </a:lnTo>
                <a:lnTo>
                  <a:pt x="67056" y="0"/>
                </a:lnTo>
                <a:close/>
              </a:path>
            </a:pathLst>
          </a:custGeom>
          <a:solidFill>
            <a:srgbClr val="3D00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3084576" y="6077711"/>
            <a:ext cx="3121025" cy="775970"/>
          </a:xfrm>
          <a:custGeom>
            <a:avLst/>
            <a:gdLst/>
            <a:ahLst/>
            <a:cxnLst/>
            <a:rect l="l" t="t" r="r" b="b"/>
            <a:pathLst>
              <a:path w="3121025" h="775970">
                <a:moveTo>
                  <a:pt x="640320" y="164591"/>
                </a:moveTo>
                <a:lnTo>
                  <a:pt x="96012" y="164591"/>
                </a:lnTo>
                <a:lnTo>
                  <a:pt x="143256" y="213359"/>
                </a:lnTo>
                <a:lnTo>
                  <a:pt x="239268" y="242315"/>
                </a:lnTo>
                <a:lnTo>
                  <a:pt x="332232" y="432815"/>
                </a:lnTo>
                <a:lnTo>
                  <a:pt x="637032" y="569975"/>
                </a:lnTo>
                <a:lnTo>
                  <a:pt x="1234439" y="569975"/>
                </a:lnTo>
                <a:lnTo>
                  <a:pt x="3077644" y="775715"/>
                </a:lnTo>
                <a:lnTo>
                  <a:pt x="3120807" y="775715"/>
                </a:lnTo>
                <a:lnTo>
                  <a:pt x="1074420" y="385571"/>
                </a:lnTo>
                <a:lnTo>
                  <a:pt x="816863" y="252983"/>
                </a:lnTo>
                <a:lnTo>
                  <a:pt x="675132" y="175259"/>
                </a:lnTo>
                <a:lnTo>
                  <a:pt x="640320" y="164591"/>
                </a:lnTo>
                <a:close/>
              </a:path>
              <a:path w="3121025" h="775970">
                <a:moveTo>
                  <a:pt x="152400" y="0"/>
                </a:moveTo>
                <a:lnTo>
                  <a:pt x="57912" y="0"/>
                </a:lnTo>
                <a:lnTo>
                  <a:pt x="19812" y="39623"/>
                </a:lnTo>
                <a:lnTo>
                  <a:pt x="0" y="202691"/>
                </a:lnTo>
                <a:lnTo>
                  <a:pt x="96012" y="164591"/>
                </a:lnTo>
                <a:lnTo>
                  <a:pt x="640320" y="164591"/>
                </a:lnTo>
                <a:lnTo>
                  <a:pt x="580644" y="146303"/>
                </a:lnTo>
                <a:lnTo>
                  <a:pt x="446532" y="97535"/>
                </a:lnTo>
                <a:lnTo>
                  <a:pt x="295656" y="28955"/>
                </a:lnTo>
                <a:lnTo>
                  <a:pt x="219456" y="9143"/>
                </a:lnTo>
                <a:lnTo>
                  <a:pt x="152400" y="0"/>
                </a:lnTo>
                <a:close/>
              </a:path>
            </a:pathLst>
          </a:custGeom>
          <a:solidFill>
            <a:srgbClr val="3D00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2906267" y="6068567"/>
            <a:ext cx="112775" cy="96012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1357883" y="6099047"/>
            <a:ext cx="256540" cy="259079"/>
          </a:xfrm>
          <a:custGeom>
            <a:avLst/>
            <a:gdLst/>
            <a:ahLst/>
            <a:cxnLst/>
            <a:rect l="l" t="t" r="r" b="b"/>
            <a:pathLst>
              <a:path w="256540" h="259079">
                <a:moveTo>
                  <a:pt x="47243" y="0"/>
                </a:moveTo>
                <a:lnTo>
                  <a:pt x="0" y="0"/>
                </a:lnTo>
                <a:lnTo>
                  <a:pt x="47243" y="85343"/>
                </a:lnTo>
                <a:lnTo>
                  <a:pt x="152400" y="163067"/>
                </a:lnTo>
                <a:lnTo>
                  <a:pt x="256031" y="259079"/>
                </a:lnTo>
                <a:lnTo>
                  <a:pt x="256031" y="249935"/>
                </a:lnTo>
                <a:lnTo>
                  <a:pt x="246887" y="220979"/>
                </a:lnTo>
                <a:lnTo>
                  <a:pt x="227075" y="182879"/>
                </a:lnTo>
                <a:lnTo>
                  <a:pt x="190500" y="153923"/>
                </a:lnTo>
                <a:lnTo>
                  <a:pt x="172212" y="134111"/>
                </a:lnTo>
                <a:lnTo>
                  <a:pt x="161544" y="114299"/>
                </a:lnTo>
                <a:lnTo>
                  <a:pt x="152400" y="96011"/>
                </a:lnTo>
                <a:lnTo>
                  <a:pt x="152400" y="85343"/>
                </a:lnTo>
                <a:lnTo>
                  <a:pt x="181356" y="18287"/>
                </a:lnTo>
                <a:lnTo>
                  <a:pt x="114300" y="9143"/>
                </a:lnTo>
                <a:lnTo>
                  <a:pt x="76200" y="9143"/>
                </a:lnTo>
                <a:lnTo>
                  <a:pt x="47243" y="0"/>
                </a:lnTo>
                <a:close/>
              </a:path>
            </a:pathLst>
          </a:custGeom>
          <a:solidFill>
            <a:srgbClr val="3D00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1121663" y="6117335"/>
            <a:ext cx="92964" cy="97536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627887" y="6048755"/>
            <a:ext cx="388620" cy="329565"/>
          </a:xfrm>
          <a:custGeom>
            <a:avLst/>
            <a:gdLst/>
            <a:ahLst/>
            <a:cxnLst/>
            <a:rect l="l" t="t" r="r" b="b"/>
            <a:pathLst>
              <a:path w="388619" h="329564">
                <a:moveTo>
                  <a:pt x="18288" y="0"/>
                </a:moveTo>
                <a:lnTo>
                  <a:pt x="0" y="0"/>
                </a:lnTo>
                <a:lnTo>
                  <a:pt x="0" y="19812"/>
                </a:lnTo>
                <a:lnTo>
                  <a:pt x="92964" y="57912"/>
                </a:lnTo>
                <a:lnTo>
                  <a:pt x="141732" y="106680"/>
                </a:lnTo>
                <a:lnTo>
                  <a:pt x="74676" y="135636"/>
                </a:lnTo>
                <a:lnTo>
                  <a:pt x="121920" y="213360"/>
                </a:lnTo>
                <a:lnTo>
                  <a:pt x="283464" y="329184"/>
                </a:lnTo>
                <a:lnTo>
                  <a:pt x="265175" y="251460"/>
                </a:lnTo>
                <a:lnTo>
                  <a:pt x="227075" y="213360"/>
                </a:lnTo>
                <a:lnTo>
                  <a:pt x="332231" y="135636"/>
                </a:lnTo>
                <a:lnTo>
                  <a:pt x="388620" y="68580"/>
                </a:lnTo>
                <a:lnTo>
                  <a:pt x="370331" y="57912"/>
                </a:lnTo>
                <a:lnTo>
                  <a:pt x="321564" y="39624"/>
                </a:lnTo>
                <a:lnTo>
                  <a:pt x="236220" y="28956"/>
                </a:lnTo>
                <a:lnTo>
                  <a:pt x="227075" y="28956"/>
                </a:lnTo>
                <a:lnTo>
                  <a:pt x="198120" y="19812"/>
                </a:lnTo>
                <a:lnTo>
                  <a:pt x="160020" y="19812"/>
                </a:lnTo>
                <a:lnTo>
                  <a:pt x="141732" y="10668"/>
                </a:lnTo>
                <a:lnTo>
                  <a:pt x="74676" y="10668"/>
                </a:lnTo>
                <a:lnTo>
                  <a:pt x="18288" y="0"/>
                </a:lnTo>
                <a:close/>
              </a:path>
            </a:pathLst>
          </a:custGeom>
          <a:solidFill>
            <a:srgbClr val="3D00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 txBox="1"/>
          <p:nvPr/>
        </p:nvSpPr>
        <p:spPr>
          <a:xfrm>
            <a:off x="435234" y="4050262"/>
            <a:ext cx="5154930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5"/>
              </a:spcBef>
              <a:buClr>
                <a:srgbClr val="DDE0DC"/>
              </a:buClr>
              <a:buChar char="•"/>
              <a:tabLst>
                <a:tab pos="355600" algn="l"/>
                <a:tab pos="356235" algn="l"/>
              </a:tabLst>
            </a:pPr>
            <a:r>
              <a:rPr dirty="0" sz="2000" spc="-5">
                <a:solidFill>
                  <a:srgbClr val="FFFFFF"/>
                </a:solidFill>
                <a:latin typeface="Arial"/>
                <a:cs typeface="Arial"/>
              </a:rPr>
              <a:t>PEMERIKSAAN KINERJA </a:t>
            </a:r>
            <a:r>
              <a:rPr dirty="0" sz="2000">
                <a:solidFill>
                  <a:srgbClr val="FFFFFF"/>
                </a:solidFill>
                <a:latin typeface="Arial"/>
                <a:cs typeface="Arial"/>
              </a:rPr>
              <a:t>/</a:t>
            </a:r>
            <a:r>
              <a:rPr dirty="0" sz="2000" spc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000" spc="-5">
                <a:solidFill>
                  <a:srgbClr val="FFFFFF"/>
                </a:solidFill>
                <a:latin typeface="Arial"/>
                <a:cs typeface="Arial"/>
              </a:rPr>
              <a:t>INVESTIGASI</a:t>
            </a:r>
            <a:endParaRPr sz="2000">
              <a:latin typeface="Arial"/>
              <a:cs typeface="Arial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304800" y="3427475"/>
            <a:ext cx="1447800" cy="70485"/>
          </a:xfrm>
          <a:custGeom>
            <a:avLst/>
            <a:gdLst/>
            <a:ahLst/>
            <a:cxnLst/>
            <a:rect l="l" t="t" r="r" b="b"/>
            <a:pathLst>
              <a:path w="1447800" h="70485">
                <a:moveTo>
                  <a:pt x="0" y="70103"/>
                </a:moveTo>
                <a:lnTo>
                  <a:pt x="1447800" y="70103"/>
                </a:lnTo>
                <a:lnTo>
                  <a:pt x="1447800" y="0"/>
                </a:lnTo>
                <a:lnTo>
                  <a:pt x="0" y="0"/>
                </a:lnTo>
                <a:lnTo>
                  <a:pt x="0" y="70103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/>
          <p:nvPr/>
        </p:nvSpPr>
        <p:spPr>
          <a:xfrm>
            <a:off x="1752600" y="3427475"/>
            <a:ext cx="1295400" cy="70485"/>
          </a:xfrm>
          <a:custGeom>
            <a:avLst/>
            <a:gdLst/>
            <a:ahLst/>
            <a:cxnLst/>
            <a:rect l="l" t="t" r="r" b="b"/>
            <a:pathLst>
              <a:path w="1295400" h="70485">
                <a:moveTo>
                  <a:pt x="0" y="70103"/>
                </a:moveTo>
                <a:lnTo>
                  <a:pt x="1295400" y="70103"/>
                </a:lnTo>
                <a:lnTo>
                  <a:pt x="1295400" y="0"/>
                </a:lnTo>
                <a:lnTo>
                  <a:pt x="0" y="0"/>
                </a:lnTo>
                <a:lnTo>
                  <a:pt x="0" y="70103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/>
          <p:nvPr/>
        </p:nvSpPr>
        <p:spPr>
          <a:xfrm>
            <a:off x="3048000" y="3427475"/>
            <a:ext cx="1524000" cy="70485"/>
          </a:xfrm>
          <a:custGeom>
            <a:avLst/>
            <a:gdLst/>
            <a:ahLst/>
            <a:cxnLst/>
            <a:rect l="l" t="t" r="r" b="b"/>
            <a:pathLst>
              <a:path w="1524000" h="70485">
                <a:moveTo>
                  <a:pt x="0" y="70103"/>
                </a:moveTo>
                <a:lnTo>
                  <a:pt x="1524000" y="70103"/>
                </a:lnTo>
                <a:lnTo>
                  <a:pt x="1524000" y="0"/>
                </a:lnTo>
                <a:lnTo>
                  <a:pt x="0" y="0"/>
                </a:lnTo>
                <a:lnTo>
                  <a:pt x="0" y="70103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9" name="object 49"/>
          <p:cNvSpPr/>
          <p:nvPr/>
        </p:nvSpPr>
        <p:spPr>
          <a:xfrm>
            <a:off x="4572000" y="3427475"/>
            <a:ext cx="1371600" cy="70485"/>
          </a:xfrm>
          <a:custGeom>
            <a:avLst/>
            <a:gdLst/>
            <a:ahLst/>
            <a:cxnLst/>
            <a:rect l="l" t="t" r="r" b="b"/>
            <a:pathLst>
              <a:path w="1371600" h="70485">
                <a:moveTo>
                  <a:pt x="0" y="70103"/>
                </a:moveTo>
                <a:lnTo>
                  <a:pt x="1371600" y="70103"/>
                </a:lnTo>
                <a:lnTo>
                  <a:pt x="1371600" y="0"/>
                </a:lnTo>
                <a:lnTo>
                  <a:pt x="0" y="0"/>
                </a:lnTo>
                <a:lnTo>
                  <a:pt x="0" y="70103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0" name="object 50"/>
          <p:cNvSpPr/>
          <p:nvPr/>
        </p:nvSpPr>
        <p:spPr>
          <a:xfrm>
            <a:off x="5943600" y="3427475"/>
            <a:ext cx="914400" cy="70485"/>
          </a:xfrm>
          <a:custGeom>
            <a:avLst/>
            <a:gdLst/>
            <a:ahLst/>
            <a:cxnLst/>
            <a:rect l="l" t="t" r="r" b="b"/>
            <a:pathLst>
              <a:path w="914400" h="70485">
                <a:moveTo>
                  <a:pt x="0" y="70103"/>
                </a:moveTo>
                <a:lnTo>
                  <a:pt x="914400" y="70103"/>
                </a:lnTo>
                <a:lnTo>
                  <a:pt x="914400" y="0"/>
                </a:lnTo>
                <a:lnTo>
                  <a:pt x="0" y="0"/>
                </a:lnTo>
                <a:lnTo>
                  <a:pt x="0" y="70103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" name="object 51"/>
          <p:cNvSpPr/>
          <p:nvPr/>
        </p:nvSpPr>
        <p:spPr>
          <a:xfrm>
            <a:off x="6858000" y="3427475"/>
            <a:ext cx="1295400" cy="70485"/>
          </a:xfrm>
          <a:custGeom>
            <a:avLst/>
            <a:gdLst/>
            <a:ahLst/>
            <a:cxnLst/>
            <a:rect l="l" t="t" r="r" b="b"/>
            <a:pathLst>
              <a:path w="1295400" h="70485">
                <a:moveTo>
                  <a:pt x="0" y="70103"/>
                </a:moveTo>
                <a:lnTo>
                  <a:pt x="1295400" y="70103"/>
                </a:lnTo>
                <a:lnTo>
                  <a:pt x="1295400" y="0"/>
                </a:lnTo>
                <a:lnTo>
                  <a:pt x="0" y="0"/>
                </a:lnTo>
                <a:lnTo>
                  <a:pt x="0" y="70103"/>
                </a:lnTo>
                <a:close/>
              </a:path>
            </a:pathLst>
          </a:custGeom>
          <a:solidFill>
            <a:srgbClr val="8C7CB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2" name="object 52"/>
          <p:cNvSpPr/>
          <p:nvPr/>
        </p:nvSpPr>
        <p:spPr>
          <a:xfrm>
            <a:off x="8153400" y="3427475"/>
            <a:ext cx="990600" cy="70485"/>
          </a:xfrm>
          <a:custGeom>
            <a:avLst/>
            <a:gdLst/>
            <a:ahLst/>
            <a:cxnLst/>
            <a:rect l="l" t="t" r="r" b="b"/>
            <a:pathLst>
              <a:path w="990600" h="70485">
                <a:moveTo>
                  <a:pt x="0" y="70103"/>
                </a:moveTo>
                <a:lnTo>
                  <a:pt x="990600" y="70103"/>
                </a:lnTo>
                <a:lnTo>
                  <a:pt x="990600" y="0"/>
                </a:lnTo>
                <a:lnTo>
                  <a:pt x="0" y="0"/>
                </a:lnTo>
                <a:lnTo>
                  <a:pt x="0" y="70103"/>
                </a:lnTo>
                <a:close/>
              </a:path>
            </a:pathLst>
          </a:custGeom>
          <a:solidFill>
            <a:srgbClr val="8C7CB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/>
          <p:nvPr/>
        </p:nvSpPr>
        <p:spPr>
          <a:xfrm>
            <a:off x="1753361" y="3427475"/>
            <a:ext cx="0" cy="70485"/>
          </a:xfrm>
          <a:custGeom>
            <a:avLst/>
            <a:gdLst/>
            <a:ahLst/>
            <a:cxnLst/>
            <a:rect l="l" t="t" r="r" b="b"/>
            <a:pathLst>
              <a:path w="0" h="70485">
                <a:moveTo>
                  <a:pt x="0" y="0"/>
                </a:moveTo>
                <a:lnTo>
                  <a:pt x="0" y="70103"/>
                </a:lnTo>
              </a:path>
            </a:pathLst>
          </a:custGeom>
          <a:ln w="13715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4" name="object 54"/>
          <p:cNvSpPr/>
          <p:nvPr/>
        </p:nvSpPr>
        <p:spPr>
          <a:xfrm>
            <a:off x="3048761" y="3427475"/>
            <a:ext cx="0" cy="70485"/>
          </a:xfrm>
          <a:custGeom>
            <a:avLst/>
            <a:gdLst/>
            <a:ahLst/>
            <a:cxnLst/>
            <a:rect l="l" t="t" r="r" b="b"/>
            <a:pathLst>
              <a:path w="0" h="70485">
                <a:moveTo>
                  <a:pt x="0" y="0"/>
                </a:moveTo>
                <a:lnTo>
                  <a:pt x="0" y="70103"/>
                </a:lnTo>
              </a:path>
            </a:pathLst>
          </a:custGeom>
          <a:ln w="13715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5" name="object 55"/>
          <p:cNvSpPr/>
          <p:nvPr/>
        </p:nvSpPr>
        <p:spPr>
          <a:xfrm>
            <a:off x="4572761" y="3427475"/>
            <a:ext cx="0" cy="70485"/>
          </a:xfrm>
          <a:custGeom>
            <a:avLst/>
            <a:gdLst/>
            <a:ahLst/>
            <a:cxnLst/>
            <a:rect l="l" t="t" r="r" b="b"/>
            <a:pathLst>
              <a:path w="0" h="70485">
                <a:moveTo>
                  <a:pt x="0" y="0"/>
                </a:moveTo>
                <a:lnTo>
                  <a:pt x="0" y="70103"/>
                </a:lnTo>
              </a:path>
            </a:pathLst>
          </a:custGeom>
          <a:ln w="13716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6" name="object 56"/>
          <p:cNvSpPr/>
          <p:nvPr/>
        </p:nvSpPr>
        <p:spPr>
          <a:xfrm>
            <a:off x="5944361" y="3427475"/>
            <a:ext cx="0" cy="70485"/>
          </a:xfrm>
          <a:custGeom>
            <a:avLst/>
            <a:gdLst/>
            <a:ahLst/>
            <a:cxnLst/>
            <a:rect l="l" t="t" r="r" b="b"/>
            <a:pathLst>
              <a:path w="0" h="70485">
                <a:moveTo>
                  <a:pt x="0" y="0"/>
                </a:moveTo>
                <a:lnTo>
                  <a:pt x="0" y="70103"/>
                </a:lnTo>
              </a:path>
            </a:pathLst>
          </a:custGeom>
          <a:ln w="13716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7" name="object 57"/>
          <p:cNvSpPr/>
          <p:nvPr/>
        </p:nvSpPr>
        <p:spPr>
          <a:xfrm>
            <a:off x="6858761" y="3427475"/>
            <a:ext cx="0" cy="70485"/>
          </a:xfrm>
          <a:custGeom>
            <a:avLst/>
            <a:gdLst/>
            <a:ahLst/>
            <a:cxnLst/>
            <a:rect l="l" t="t" r="r" b="b"/>
            <a:pathLst>
              <a:path w="0" h="70485">
                <a:moveTo>
                  <a:pt x="0" y="0"/>
                </a:moveTo>
                <a:lnTo>
                  <a:pt x="0" y="70103"/>
                </a:lnTo>
              </a:path>
            </a:pathLst>
          </a:custGeom>
          <a:ln w="13716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" name="object 58"/>
          <p:cNvSpPr/>
          <p:nvPr/>
        </p:nvSpPr>
        <p:spPr>
          <a:xfrm>
            <a:off x="8154161" y="3427475"/>
            <a:ext cx="0" cy="70485"/>
          </a:xfrm>
          <a:custGeom>
            <a:avLst/>
            <a:gdLst/>
            <a:ahLst/>
            <a:cxnLst/>
            <a:rect l="l" t="t" r="r" b="b"/>
            <a:pathLst>
              <a:path w="0" h="70485">
                <a:moveTo>
                  <a:pt x="0" y="0"/>
                </a:moveTo>
                <a:lnTo>
                  <a:pt x="0" y="70103"/>
                </a:lnTo>
              </a:path>
            </a:pathLst>
          </a:custGeom>
          <a:ln w="13716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9" name="object 59"/>
          <p:cNvSpPr/>
          <p:nvPr/>
        </p:nvSpPr>
        <p:spPr>
          <a:xfrm>
            <a:off x="305561" y="3427475"/>
            <a:ext cx="0" cy="70485"/>
          </a:xfrm>
          <a:custGeom>
            <a:avLst/>
            <a:gdLst/>
            <a:ahLst/>
            <a:cxnLst/>
            <a:rect l="l" t="t" r="r" b="b"/>
            <a:pathLst>
              <a:path w="0" h="70485">
                <a:moveTo>
                  <a:pt x="0" y="0"/>
                </a:moveTo>
                <a:lnTo>
                  <a:pt x="0" y="70103"/>
                </a:lnTo>
              </a:path>
            </a:pathLst>
          </a:custGeom>
          <a:ln w="13716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0" name="object 60"/>
          <p:cNvSpPr/>
          <p:nvPr/>
        </p:nvSpPr>
        <p:spPr>
          <a:xfrm>
            <a:off x="9140952" y="3427475"/>
            <a:ext cx="0" cy="70485"/>
          </a:xfrm>
          <a:custGeom>
            <a:avLst/>
            <a:gdLst/>
            <a:ahLst/>
            <a:cxnLst/>
            <a:rect l="l" t="t" r="r" b="b"/>
            <a:pathLst>
              <a:path w="0" h="70485">
                <a:moveTo>
                  <a:pt x="0" y="0"/>
                </a:moveTo>
                <a:lnTo>
                  <a:pt x="0" y="70103"/>
                </a:lnTo>
              </a:path>
            </a:pathLst>
          </a:custGeom>
          <a:ln w="6096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1" name="object 61"/>
          <p:cNvSpPr/>
          <p:nvPr/>
        </p:nvSpPr>
        <p:spPr>
          <a:xfrm>
            <a:off x="298704" y="3516629"/>
            <a:ext cx="8845550" cy="0"/>
          </a:xfrm>
          <a:custGeom>
            <a:avLst/>
            <a:gdLst/>
            <a:ahLst/>
            <a:cxnLst/>
            <a:rect l="l" t="t" r="r" b="b"/>
            <a:pathLst>
              <a:path w="8845550" h="0">
                <a:moveTo>
                  <a:pt x="0" y="0"/>
                </a:moveTo>
                <a:lnTo>
                  <a:pt x="8845296" y="0"/>
                </a:lnTo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graphicFrame>
        <p:nvGraphicFramePr>
          <p:cNvPr id="62" name="object 62"/>
          <p:cNvGraphicFramePr>
            <a:graphicFrameLocks noGrp="1"/>
          </p:cNvGraphicFramePr>
          <p:nvPr/>
        </p:nvGraphicFramePr>
        <p:xfrm>
          <a:off x="374904" y="4488179"/>
          <a:ext cx="8772525" cy="48323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71600"/>
                <a:gridCol w="1295400"/>
                <a:gridCol w="1524000"/>
                <a:gridCol w="1371600"/>
                <a:gridCol w="914400"/>
                <a:gridCol w="1295400"/>
                <a:gridCol w="986790"/>
              </a:tblGrid>
              <a:tr h="457200">
                <a:tc>
                  <a:txBody>
                    <a:bodyPr/>
                    <a:lstStyle/>
                    <a:p>
                      <a:pPr marL="10350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dirty="0" sz="1200" spc="-1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PERENCANAAN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40005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165735" marR="148590" indent="16764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dirty="0" sz="120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PROSES  P</a:t>
                      </a:r>
                      <a:r>
                        <a:rPr dirty="0" sz="1200" spc="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200" spc="-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NG</a:t>
                      </a:r>
                      <a:r>
                        <a:rPr dirty="0" sz="1200" spc="-4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200" spc="-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dirty="0" sz="1200" spc="-3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200" spc="-1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20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40005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18732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dirty="0" sz="1200" spc="-1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PELAKSANAAN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40005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225425" marR="144145" indent="-6286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dirty="0" sz="120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</a:t>
                      </a:r>
                      <a:r>
                        <a:rPr dirty="0" sz="1200" spc="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dirty="0" sz="1200" spc="-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dirty="0" sz="1200" spc="-1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Y</a:t>
                      </a:r>
                      <a:r>
                        <a:rPr dirty="0" sz="120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ER</a:t>
                      </a:r>
                      <a:r>
                        <a:rPr dirty="0" sz="1200" spc="-4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200" spc="-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H</a:t>
                      </a:r>
                      <a:r>
                        <a:rPr dirty="0" sz="1200" spc="-4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20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  </a:t>
                      </a:r>
                      <a:r>
                        <a:rPr dirty="0" sz="1200" spc="-1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PEKERJAAN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40005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149225" marR="130175" indent="6540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dirty="0" sz="1200" spc="-1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HASIL/  </a:t>
                      </a:r>
                      <a:r>
                        <a:rPr dirty="0" sz="120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OUTPUT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40005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15494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dirty="0" sz="1200" spc="-5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PENCATATAN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40005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11112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dirty="0" sz="120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OUTCOME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40005">
                    <a:lnL w="1905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63" name="object 63"/>
          <p:cNvSpPr/>
          <p:nvPr/>
        </p:nvSpPr>
        <p:spPr>
          <a:xfrm>
            <a:off x="3215639" y="5428487"/>
            <a:ext cx="715010" cy="356870"/>
          </a:xfrm>
          <a:custGeom>
            <a:avLst/>
            <a:gdLst/>
            <a:ahLst/>
            <a:cxnLst/>
            <a:rect l="l" t="t" r="r" b="b"/>
            <a:pathLst>
              <a:path w="715010" h="356870">
                <a:moveTo>
                  <a:pt x="0" y="0"/>
                </a:moveTo>
                <a:lnTo>
                  <a:pt x="714756" y="0"/>
                </a:lnTo>
                <a:lnTo>
                  <a:pt x="714756" y="356615"/>
                </a:lnTo>
                <a:lnTo>
                  <a:pt x="0" y="356615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4" name="object 64"/>
          <p:cNvSpPr/>
          <p:nvPr/>
        </p:nvSpPr>
        <p:spPr>
          <a:xfrm>
            <a:off x="3203448" y="5416295"/>
            <a:ext cx="739140" cy="382905"/>
          </a:xfrm>
          <a:custGeom>
            <a:avLst/>
            <a:gdLst/>
            <a:ahLst/>
            <a:cxnLst/>
            <a:rect l="l" t="t" r="r" b="b"/>
            <a:pathLst>
              <a:path w="739139" h="382904">
                <a:moveTo>
                  <a:pt x="733043" y="0"/>
                </a:moveTo>
                <a:lnTo>
                  <a:pt x="4571" y="0"/>
                </a:lnTo>
                <a:lnTo>
                  <a:pt x="0" y="4571"/>
                </a:lnTo>
                <a:lnTo>
                  <a:pt x="0" y="376427"/>
                </a:lnTo>
                <a:lnTo>
                  <a:pt x="4571" y="382523"/>
                </a:lnTo>
                <a:lnTo>
                  <a:pt x="733043" y="382523"/>
                </a:lnTo>
                <a:lnTo>
                  <a:pt x="739139" y="376427"/>
                </a:lnTo>
                <a:lnTo>
                  <a:pt x="739139" y="368807"/>
                </a:lnTo>
                <a:lnTo>
                  <a:pt x="24383" y="368807"/>
                </a:lnTo>
                <a:lnTo>
                  <a:pt x="12191" y="356615"/>
                </a:lnTo>
                <a:lnTo>
                  <a:pt x="24383" y="356615"/>
                </a:lnTo>
                <a:lnTo>
                  <a:pt x="24383" y="24383"/>
                </a:lnTo>
                <a:lnTo>
                  <a:pt x="12191" y="24383"/>
                </a:lnTo>
                <a:lnTo>
                  <a:pt x="24383" y="12191"/>
                </a:lnTo>
                <a:lnTo>
                  <a:pt x="739139" y="12191"/>
                </a:lnTo>
                <a:lnTo>
                  <a:pt x="739139" y="4571"/>
                </a:lnTo>
                <a:lnTo>
                  <a:pt x="733043" y="0"/>
                </a:lnTo>
                <a:close/>
              </a:path>
              <a:path w="739139" h="382904">
                <a:moveTo>
                  <a:pt x="24383" y="356615"/>
                </a:moveTo>
                <a:lnTo>
                  <a:pt x="12191" y="356615"/>
                </a:lnTo>
                <a:lnTo>
                  <a:pt x="24383" y="368807"/>
                </a:lnTo>
                <a:lnTo>
                  <a:pt x="24383" y="356615"/>
                </a:lnTo>
                <a:close/>
              </a:path>
              <a:path w="739139" h="382904">
                <a:moveTo>
                  <a:pt x="713231" y="356615"/>
                </a:moveTo>
                <a:lnTo>
                  <a:pt x="24383" y="356615"/>
                </a:lnTo>
                <a:lnTo>
                  <a:pt x="24383" y="368807"/>
                </a:lnTo>
                <a:lnTo>
                  <a:pt x="713231" y="368807"/>
                </a:lnTo>
                <a:lnTo>
                  <a:pt x="713231" y="356615"/>
                </a:lnTo>
                <a:close/>
              </a:path>
              <a:path w="739139" h="382904">
                <a:moveTo>
                  <a:pt x="713231" y="12191"/>
                </a:moveTo>
                <a:lnTo>
                  <a:pt x="713231" y="368807"/>
                </a:lnTo>
                <a:lnTo>
                  <a:pt x="726948" y="356615"/>
                </a:lnTo>
                <a:lnTo>
                  <a:pt x="739139" y="356615"/>
                </a:lnTo>
                <a:lnTo>
                  <a:pt x="739139" y="24383"/>
                </a:lnTo>
                <a:lnTo>
                  <a:pt x="726948" y="24383"/>
                </a:lnTo>
                <a:lnTo>
                  <a:pt x="713231" y="12191"/>
                </a:lnTo>
                <a:close/>
              </a:path>
              <a:path w="739139" h="382904">
                <a:moveTo>
                  <a:pt x="739139" y="356615"/>
                </a:moveTo>
                <a:lnTo>
                  <a:pt x="726948" y="356615"/>
                </a:lnTo>
                <a:lnTo>
                  <a:pt x="713231" y="368807"/>
                </a:lnTo>
                <a:lnTo>
                  <a:pt x="739139" y="368807"/>
                </a:lnTo>
                <a:lnTo>
                  <a:pt x="739139" y="356615"/>
                </a:lnTo>
                <a:close/>
              </a:path>
              <a:path w="739139" h="382904">
                <a:moveTo>
                  <a:pt x="24383" y="12191"/>
                </a:moveTo>
                <a:lnTo>
                  <a:pt x="12191" y="24383"/>
                </a:lnTo>
                <a:lnTo>
                  <a:pt x="24383" y="24383"/>
                </a:lnTo>
                <a:lnTo>
                  <a:pt x="24383" y="12191"/>
                </a:lnTo>
                <a:close/>
              </a:path>
              <a:path w="739139" h="382904">
                <a:moveTo>
                  <a:pt x="713231" y="12191"/>
                </a:moveTo>
                <a:lnTo>
                  <a:pt x="24383" y="12191"/>
                </a:lnTo>
                <a:lnTo>
                  <a:pt x="24383" y="24383"/>
                </a:lnTo>
                <a:lnTo>
                  <a:pt x="713231" y="24383"/>
                </a:lnTo>
                <a:lnTo>
                  <a:pt x="713231" y="12191"/>
                </a:lnTo>
                <a:close/>
              </a:path>
              <a:path w="739139" h="382904">
                <a:moveTo>
                  <a:pt x="739139" y="12191"/>
                </a:moveTo>
                <a:lnTo>
                  <a:pt x="713231" y="12191"/>
                </a:lnTo>
                <a:lnTo>
                  <a:pt x="726948" y="24383"/>
                </a:lnTo>
                <a:lnTo>
                  <a:pt x="739139" y="24383"/>
                </a:lnTo>
                <a:lnTo>
                  <a:pt x="739139" y="12191"/>
                </a:lnTo>
                <a:close/>
              </a:path>
            </a:pathLst>
          </a:custGeom>
          <a:solidFill>
            <a:srgbClr val="BC95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5" name="object 65"/>
          <p:cNvSpPr txBox="1"/>
          <p:nvPr/>
        </p:nvSpPr>
        <p:spPr>
          <a:xfrm>
            <a:off x="4230115" y="5455475"/>
            <a:ext cx="226377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FFFFFF"/>
                </a:solidFill>
                <a:latin typeface="Arial"/>
                <a:cs typeface="Arial"/>
              </a:rPr>
              <a:t>= Area </a:t>
            </a:r>
            <a:r>
              <a:rPr dirty="0" sz="1800" spc="-10">
                <a:solidFill>
                  <a:srgbClr val="FFFFFF"/>
                </a:solidFill>
                <a:latin typeface="Arial"/>
                <a:cs typeface="Arial"/>
              </a:rPr>
              <a:t>yang</a:t>
            </a:r>
            <a:r>
              <a:rPr dirty="0" sz="1800" spc="-15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FFFFFF"/>
                </a:solidFill>
                <a:latin typeface="Arial"/>
                <a:cs typeface="Arial"/>
              </a:rPr>
              <a:t>Diperiksa</a:t>
            </a:r>
            <a:endParaRPr sz="1800">
              <a:latin typeface="Arial"/>
              <a:cs typeface="Arial"/>
            </a:endParaRPr>
          </a:p>
        </p:txBody>
      </p:sp>
      <p:sp>
        <p:nvSpPr>
          <p:cNvPr id="66" name="object 66"/>
          <p:cNvSpPr/>
          <p:nvPr/>
        </p:nvSpPr>
        <p:spPr>
          <a:xfrm>
            <a:off x="4572" y="5106923"/>
            <a:ext cx="2505456" cy="1687068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34274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2447290" marR="5080" indent="-1195070">
              <a:lnSpc>
                <a:spcPct val="100000"/>
              </a:lnSpc>
              <a:spcBef>
                <a:spcPts val="105"/>
              </a:spcBef>
            </a:pPr>
            <a:r>
              <a:rPr dirty="0" sz="3200" spc="-5">
                <a:solidFill>
                  <a:srgbClr val="DDE0DC"/>
                </a:solidFill>
              </a:rPr>
              <a:t>HUBUNGAN </a:t>
            </a:r>
            <a:r>
              <a:rPr dirty="0" sz="3200">
                <a:solidFill>
                  <a:srgbClr val="7030A0"/>
                </a:solidFill>
              </a:rPr>
              <a:t>PENELITIAN/RISET</a:t>
            </a:r>
            <a:r>
              <a:rPr dirty="0" sz="3200" spc="-100">
                <a:solidFill>
                  <a:srgbClr val="7030A0"/>
                </a:solidFill>
              </a:rPr>
              <a:t> </a:t>
            </a:r>
            <a:r>
              <a:rPr dirty="0" sz="3200">
                <a:solidFill>
                  <a:srgbClr val="DDE0DC"/>
                </a:solidFill>
              </a:rPr>
              <a:t>&amp;  </a:t>
            </a:r>
            <a:r>
              <a:rPr dirty="0" sz="3200" spc="-5">
                <a:solidFill>
                  <a:srgbClr val="FF0000"/>
                </a:solidFill>
              </a:rPr>
              <a:t>KEUANGAN</a:t>
            </a:r>
            <a:r>
              <a:rPr dirty="0" sz="3200" spc="-45">
                <a:solidFill>
                  <a:srgbClr val="FF0000"/>
                </a:solidFill>
              </a:rPr>
              <a:t> </a:t>
            </a:r>
            <a:r>
              <a:rPr dirty="0" sz="3200" spc="-5">
                <a:solidFill>
                  <a:srgbClr val="FF0000"/>
                </a:solidFill>
              </a:rPr>
              <a:t>NEGARA</a:t>
            </a:r>
            <a:endParaRPr sz="3200"/>
          </a:p>
        </p:txBody>
      </p:sp>
      <p:sp>
        <p:nvSpPr>
          <p:cNvPr id="4" name="object 4"/>
          <p:cNvSpPr/>
          <p:nvPr/>
        </p:nvSpPr>
        <p:spPr>
          <a:xfrm>
            <a:off x="304800" y="3070859"/>
            <a:ext cx="1752600" cy="356870"/>
          </a:xfrm>
          <a:custGeom>
            <a:avLst/>
            <a:gdLst/>
            <a:ahLst/>
            <a:cxnLst/>
            <a:rect l="l" t="t" r="r" b="b"/>
            <a:pathLst>
              <a:path w="1752600" h="356870">
                <a:moveTo>
                  <a:pt x="0" y="0"/>
                </a:moveTo>
                <a:lnTo>
                  <a:pt x="1752600" y="0"/>
                </a:lnTo>
                <a:lnTo>
                  <a:pt x="1752600" y="356615"/>
                </a:lnTo>
                <a:lnTo>
                  <a:pt x="0" y="356615"/>
                </a:lnTo>
                <a:lnTo>
                  <a:pt x="0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92608" y="3058667"/>
            <a:ext cx="1778635" cy="368935"/>
          </a:xfrm>
          <a:custGeom>
            <a:avLst/>
            <a:gdLst/>
            <a:ahLst/>
            <a:cxnLst/>
            <a:rect l="l" t="t" r="r" b="b"/>
            <a:pathLst>
              <a:path w="1778635" h="368935">
                <a:moveTo>
                  <a:pt x="1772412" y="0"/>
                </a:moveTo>
                <a:lnTo>
                  <a:pt x="6096" y="0"/>
                </a:lnTo>
                <a:lnTo>
                  <a:pt x="0" y="4572"/>
                </a:lnTo>
                <a:lnTo>
                  <a:pt x="0" y="368808"/>
                </a:lnTo>
                <a:lnTo>
                  <a:pt x="25907" y="368808"/>
                </a:lnTo>
                <a:lnTo>
                  <a:pt x="25907" y="24384"/>
                </a:lnTo>
                <a:lnTo>
                  <a:pt x="12192" y="24384"/>
                </a:lnTo>
                <a:lnTo>
                  <a:pt x="25907" y="12192"/>
                </a:lnTo>
                <a:lnTo>
                  <a:pt x="1778508" y="12192"/>
                </a:lnTo>
                <a:lnTo>
                  <a:pt x="1778508" y="4572"/>
                </a:lnTo>
                <a:lnTo>
                  <a:pt x="1772412" y="0"/>
                </a:lnTo>
                <a:close/>
              </a:path>
              <a:path w="1778635" h="368935">
                <a:moveTo>
                  <a:pt x="1752600" y="12192"/>
                </a:moveTo>
                <a:lnTo>
                  <a:pt x="1752600" y="368808"/>
                </a:lnTo>
                <a:lnTo>
                  <a:pt x="1778508" y="368808"/>
                </a:lnTo>
                <a:lnTo>
                  <a:pt x="1778508" y="24384"/>
                </a:lnTo>
                <a:lnTo>
                  <a:pt x="1764792" y="24384"/>
                </a:lnTo>
                <a:lnTo>
                  <a:pt x="1752600" y="12192"/>
                </a:lnTo>
                <a:close/>
              </a:path>
              <a:path w="1778635" h="368935">
                <a:moveTo>
                  <a:pt x="25907" y="12192"/>
                </a:moveTo>
                <a:lnTo>
                  <a:pt x="12192" y="24384"/>
                </a:lnTo>
                <a:lnTo>
                  <a:pt x="25907" y="24384"/>
                </a:lnTo>
                <a:lnTo>
                  <a:pt x="25907" y="12192"/>
                </a:lnTo>
                <a:close/>
              </a:path>
              <a:path w="1778635" h="368935">
                <a:moveTo>
                  <a:pt x="1752600" y="12192"/>
                </a:moveTo>
                <a:lnTo>
                  <a:pt x="25907" y="12192"/>
                </a:lnTo>
                <a:lnTo>
                  <a:pt x="25907" y="24384"/>
                </a:lnTo>
                <a:lnTo>
                  <a:pt x="1752600" y="24384"/>
                </a:lnTo>
                <a:lnTo>
                  <a:pt x="1752600" y="12192"/>
                </a:lnTo>
                <a:close/>
              </a:path>
              <a:path w="1778635" h="368935">
                <a:moveTo>
                  <a:pt x="1778508" y="12192"/>
                </a:moveTo>
                <a:lnTo>
                  <a:pt x="1752600" y="12192"/>
                </a:lnTo>
                <a:lnTo>
                  <a:pt x="1764792" y="24384"/>
                </a:lnTo>
                <a:lnTo>
                  <a:pt x="1778508" y="24384"/>
                </a:lnTo>
                <a:lnTo>
                  <a:pt x="1778508" y="12192"/>
                </a:lnTo>
                <a:close/>
              </a:path>
            </a:pathLst>
          </a:custGeom>
          <a:solidFill>
            <a:srgbClr val="BC95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2357627" y="2142743"/>
            <a:ext cx="1143000" cy="571500"/>
          </a:xfrm>
          <a:custGeom>
            <a:avLst/>
            <a:gdLst/>
            <a:ahLst/>
            <a:cxnLst/>
            <a:rect l="l" t="t" r="r" b="b"/>
            <a:pathLst>
              <a:path w="1143000" h="571500">
                <a:moveTo>
                  <a:pt x="1048512" y="0"/>
                </a:moveTo>
                <a:lnTo>
                  <a:pt x="96012" y="0"/>
                </a:lnTo>
                <a:lnTo>
                  <a:pt x="58507" y="7477"/>
                </a:lnTo>
                <a:lnTo>
                  <a:pt x="28003" y="27812"/>
                </a:lnTo>
                <a:lnTo>
                  <a:pt x="7500" y="57864"/>
                </a:lnTo>
                <a:lnTo>
                  <a:pt x="0" y="94487"/>
                </a:lnTo>
                <a:lnTo>
                  <a:pt x="0" y="475488"/>
                </a:lnTo>
                <a:lnTo>
                  <a:pt x="7500" y="512992"/>
                </a:lnTo>
                <a:lnTo>
                  <a:pt x="28003" y="543496"/>
                </a:lnTo>
                <a:lnTo>
                  <a:pt x="58507" y="563999"/>
                </a:lnTo>
                <a:lnTo>
                  <a:pt x="96012" y="571500"/>
                </a:lnTo>
                <a:lnTo>
                  <a:pt x="1048512" y="571500"/>
                </a:lnTo>
                <a:lnTo>
                  <a:pt x="1085135" y="563999"/>
                </a:lnTo>
                <a:lnTo>
                  <a:pt x="1115187" y="543496"/>
                </a:lnTo>
                <a:lnTo>
                  <a:pt x="1135522" y="512992"/>
                </a:lnTo>
                <a:lnTo>
                  <a:pt x="1143000" y="475488"/>
                </a:lnTo>
                <a:lnTo>
                  <a:pt x="1143000" y="94487"/>
                </a:lnTo>
                <a:lnTo>
                  <a:pt x="1135522" y="57864"/>
                </a:lnTo>
                <a:lnTo>
                  <a:pt x="1115187" y="27812"/>
                </a:lnTo>
                <a:lnTo>
                  <a:pt x="1085135" y="7477"/>
                </a:lnTo>
                <a:lnTo>
                  <a:pt x="1048512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2345435" y="2129027"/>
            <a:ext cx="1169035" cy="597535"/>
          </a:xfrm>
          <a:custGeom>
            <a:avLst/>
            <a:gdLst/>
            <a:ahLst/>
            <a:cxnLst/>
            <a:rect l="l" t="t" r="r" b="b"/>
            <a:pathLst>
              <a:path w="1169035" h="597535">
                <a:moveTo>
                  <a:pt x="1060703" y="0"/>
                </a:moveTo>
                <a:lnTo>
                  <a:pt x="106680" y="0"/>
                </a:lnTo>
                <a:lnTo>
                  <a:pt x="85343" y="3048"/>
                </a:lnTo>
                <a:lnTo>
                  <a:pt x="38100" y="25908"/>
                </a:lnTo>
                <a:lnTo>
                  <a:pt x="12191" y="57912"/>
                </a:lnTo>
                <a:lnTo>
                  <a:pt x="4571" y="77724"/>
                </a:lnTo>
                <a:lnTo>
                  <a:pt x="1524" y="86867"/>
                </a:lnTo>
                <a:lnTo>
                  <a:pt x="0" y="97536"/>
                </a:lnTo>
                <a:lnTo>
                  <a:pt x="0" y="501396"/>
                </a:lnTo>
                <a:lnTo>
                  <a:pt x="3047" y="512063"/>
                </a:lnTo>
                <a:lnTo>
                  <a:pt x="4571" y="522732"/>
                </a:lnTo>
                <a:lnTo>
                  <a:pt x="24383" y="559308"/>
                </a:lnTo>
                <a:lnTo>
                  <a:pt x="48768" y="579120"/>
                </a:lnTo>
                <a:lnTo>
                  <a:pt x="56387" y="585215"/>
                </a:lnTo>
                <a:lnTo>
                  <a:pt x="67056" y="589788"/>
                </a:lnTo>
                <a:lnTo>
                  <a:pt x="76200" y="592836"/>
                </a:lnTo>
                <a:lnTo>
                  <a:pt x="86868" y="595884"/>
                </a:lnTo>
                <a:lnTo>
                  <a:pt x="97536" y="597408"/>
                </a:lnTo>
                <a:lnTo>
                  <a:pt x="1071372" y="597408"/>
                </a:lnTo>
                <a:lnTo>
                  <a:pt x="1121664" y="579120"/>
                </a:lnTo>
                <a:lnTo>
                  <a:pt x="1130808" y="571500"/>
                </a:lnTo>
                <a:lnTo>
                  <a:pt x="99059" y="571500"/>
                </a:lnTo>
                <a:lnTo>
                  <a:pt x="91439" y="569976"/>
                </a:lnTo>
                <a:lnTo>
                  <a:pt x="54863" y="553212"/>
                </a:lnTo>
                <a:lnTo>
                  <a:pt x="28956" y="513588"/>
                </a:lnTo>
                <a:lnTo>
                  <a:pt x="25907" y="496824"/>
                </a:lnTo>
                <a:lnTo>
                  <a:pt x="25907" y="99060"/>
                </a:lnTo>
                <a:lnTo>
                  <a:pt x="28956" y="83820"/>
                </a:lnTo>
                <a:lnTo>
                  <a:pt x="35051" y="68579"/>
                </a:lnTo>
                <a:lnTo>
                  <a:pt x="39624" y="62484"/>
                </a:lnTo>
                <a:lnTo>
                  <a:pt x="44195" y="54863"/>
                </a:lnTo>
                <a:lnTo>
                  <a:pt x="50291" y="50291"/>
                </a:lnTo>
                <a:lnTo>
                  <a:pt x="56387" y="44196"/>
                </a:lnTo>
                <a:lnTo>
                  <a:pt x="68580" y="35051"/>
                </a:lnTo>
                <a:lnTo>
                  <a:pt x="83819" y="28955"/>
                </a:lnTo>
                <a:lnTo>
                  <a:pt x="91439" y="27432"/>
                </a:lnTo>
                <a:lnTo>
                  <a:pt x="100583" y="25908"/>
                </a:lnTo>
                <a:lnTo>
                  <a:pt x="1130808" y="25908"/>
                </a:lnTo>
                <a:lnTo>
                  <a:pt x="1129284" y="24384"/>
                </a:lnTo>
                <a:lnTo>
                  <a:pt x="1120139" y="18287"/>
                </a:lnTo>
                <a:lnTo>
                  <a:pt x="1092708" y="4572"/>
                </a:lnTo>
                <a:lnTo>
                  <a:pt x="1060703" y="0"/>
                </a:lnTo>
                <a:close/>
              </a:path>
              <a:path w="1169035" h="597535">
                <a:moveTo>
                  <a:pt x="1130808" y="25908"/>
                </a:moveTo>
                <a:lnTo>
                  <a:pt x="1069848" y="25908"/>
                </a:lnTo>
                <a:lnTo>
                  <a:pt x="1077467" y="27432"/>
                </a:lnTo>
                <a:lnTo>
                  <a:pt x="1085088" y="30479"/>
                </a:lnTo>
                <a:lnTo>
                  <a:pt x="1092708" y="32003"/>
                </a:lnTo>
                <a:lnTo>
                  <a:pt x="1100327" y="36575"/>
                </a:lnTo>
                <a:lnTo>
                  <a:pt x="1106424" y="41148"/>
                </a:lnTo>
                <a:lnTo>
                  <a:pt x="1114043" y="45720"/>
                </a:lnTo>
                <a:lnTo>
                  <a:pt x="1124712" y="56387"/>
                </a:lnTo>
                <a:lnTo>
                  <a:pt x="1129284" y="62484"/>
                </a:lnTo>
                <a:lnTo>
                  <a:pt x="1133855" y="70103"/>
                </a:lnTo>
                <a:lnTo>
                  <a:pt x="1136903" y="77724"/>
                </a:lnTo>
                <a:lnTo>
                  <a:pt x="1139952" y="83820"/>
                </a:lnTo>
                <a:lnTo>
                  <a:pt x="1141476" y="92963"/>
                </a:lnTo>
                <a:lnTo>
                  <a:pt x="1143000" y="100584"/>
                </a:lnTo>
                <a:lnTo>
                  <a:pt x="1143000" y="498348"/>
                </a:lnTo>
                <a:lnTo>
                  <a:pt x="1141476" y="507491"/>
                </a:lnTo>
                <a:lnTo>
                  <a:pt x="1138427" y="515112"/>
                </a:lnTo>
                <a:lnTo>
                  <a:pt x="1136903" y="522732"/>
                </a:lnTo>
                <a:lnTo>
                  <a:pt x="1132331" y="528827"/>
                </a:lnTo>
                <a:lnTo>
                  <a:pt x="1129284" y="536448"/>
                </a:lnTo>
                <a:lnTo>
                  <a:pt x="1123188" y="542543"/>
                </a:lnTo>
                <a:lnTo>
                  <a:pt x="1085088" y="568451"/>
                </a:lnTo>
                <a:lnTo>
                  <a:pt x="1075943" y="569976"/>
                </a:lnTo>
                <a:lnTo>
                  <a:pt x="1068324" y="571500"/>
                </a:lnTo>
                <a:lnTo>
                  <a:pt x="1130808" y="571500"/>
                </a:lnTo>
                <a:lnTo>
                  <a:pt x="1144524" y="557784"/>
                </a:lnTo>
                <a:lnTo>
                  <a:pt x="1150619" y="548639"/>
                </a:lnTo>
                <a:lnTo>
                  <a:pt x="1155191" y="541020"/>
                </a:lnTo>
                <a:lnTo>
                  <a:pt x="1159764" y="530351"/>
                </a:lnTo>
                <a:lnTo>
                  <a:pt x="1164336" y="521208"/>
                </a:lnTo>
                <a:lnTo>
                  <a:pt x="1168908" y="489203"/>
                </a:lnTo>
                <a:lnTo>
                  <a:pt x="1168908" y="108203"/>
                </a:lnTo>
                <a:lnTo>
                  <a:pt x="1159764" y="65532"/>
                </a:lnTo>
                <a:lnTo>
                  <a:pt x="1136903" y="32003"/>
                </a:lnTo>
                <a:lnTo>
                  <a:pt x="1130808" y="25908"/>
                </a:lnTo>
                <a:close/>
              </a:path>
            </a:pathLst>
          </a:custGeom>
          <a:solidFill>
            <a:srgbClr val="BC95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2515616" y="2134603"/>
            <a:ext cx="826135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0650" marR="5080" indent="-108585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161815"/>
                </a:solidFill>
                <a:latin typeface="Arial"/>
                <a:cs typeface="Arial"/>
              </a:rPr>
              <a:t>PENGE  </a:t>
            </a:r>
            <a:r>
              <a:rPr dirty="0" sz="1800" spc="-5">
                <a:solidFill>
                  <a:srgbClr val="161815"/>
                </a:solidFill>
                <a:latin typeface="Arial"/>
                <a:cs typeface="Arial"/>
              </a:rPr>
              <a:t>LOLA</a:t>
            </a:r>
            <a:endParaRPr sz="180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787140" y="3142487"/>
            <a:ext cx="1643380" cy="285115"/>
          </a:xfrm>
          <a:custGeom>
            <a:avLst/>
            <a:gdLst/>
            <a:ahLst/>
            <a:cxnLst/>
            <a:rect l="l" t="t" r="r" b="b"/>
            <a:pathLst>
              <a:path w="1643379" h="285114">
                <a:moveTo>
                  <a:pt x="1524000" y="0"/>
                </a:moveTo>
                <a:lnTo>
                  <a:pt x="118872" y="0"/>
                </a:lnTo>
                <a:lnTo>
                  <a:pt x="72651" y="9358"/>
                </a:lnTo>
                <a:lnTo>
                  <a:pt x="34861" y="34861"/>
                </a:lnTo>
                <a:lnTo>
                  <a:pt x="9358" y="72651"/>
                </a:lnTo>
                <a:lnTo>
                  <a:pt x="0" y="118872"/>
                </a:lnTo>
                <a:lnTo>
                  <a:pt x="0" y="284988"/>
                </a:lnTo>
                <a:lnTo>
                  <a:pt x="1642872" y="284988"/>
                </a:lnTo>
                <a:lnTo>
                  <a:pt x="1642872" y="118872"/>
                </a:lnTo>
                <a:lnTo>
                  <a:pt x="1633513" y="72651"/>
                </a:lnTo>
                <a:lnTo>
                  <a:pt x="1608010" y="34861"/>
                </a:lnTo>
                <a:lnTo>
                  <a:pt x="1570220" y="9358"/>
                </a:lnTo>
                <a:lnTo>
                  <a:pt x="1524000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3774947" y="3130295"/>
            <a:ext cx="1667510" cy="297180"/>
          </a:xfrm>
          <a:custGeom>
            <a:avLst/>
            <a:gdLst/>
            <a:ahLst/>
            <a:cxnLst/>
            <a:rect l="l" t="t" r="r" b="b"/>
            <a:pathLst>
              <a:path w="1667510" h="297179">
                <a:moveTo>
                  <a:pt x="1548384" y="0"/>
                </a:moveTo>
                <a:lnTo>
                  <a:pt x="117348" y="0"/>
                </a:lnTo>
                <a:lnTo>
                  <a:pt x="103631" y="1524"/>
                </a:lnTo>
                <a:lnTo>
                  <a:pt x="67055" y="15240"/>
                </a:lnTo>
                <a:lnTo>
                  <a:pt x="28955" y="47244"/>
                </a:lnTo>
                <a:lnTo>
                  <a:pt x="9143" y="80772"/>
                </a:lnTo>
                <a:lnTo>
                  <a:pt x="0" y="118872"/>
                </a:lnTo>
                <a:lnTo>
                  <a:pt x="0" y="297180"/>
                </a:lnTo>
                <a:lnTo>
                  <a:pt x="24384" y="297180"/>
                </a:lnTo>
                <a:lnTo>
                  <a:pt x="24384" y="131064"/>
                </a:lnTo>
                <a:lnTo>
                  <a:pt x="25907" y="118872"/>
                </a:lnTo>
                <a:lnTo>
                  <a:pt x="27431" y="109728"/>
                </a:lnTo>
                <a:lnTo>
                  <a:pt x="28955" y="99060"/>
                </a:lnTo>
                <a:lnTo>
                  <a:pt x="33527" y="89916"/>
                </a:lnTo>
                <a:lnTo>
                  <a:pt x="56387" y="54864"/>
                </a:lnTo>
                <a:lnTo>
                  <a:pt x="89915" y="33528"/>
                </a:lnTo>
                <a:lnTo>
                  <a:pt x="131063" y="24384"/>
                </a:lnTo>
                <a:lnTo>
                  <a:pt x="1613611" y="24384"/>
                </a:lnTo>
                <a:lnTo>
                  <a:pt x="1609343" y="21336"/>
                </a:lnTo>
                <a:lnTo>
                  <a:pt x="1598676" y="15240"/>
                </a:lnTo>
                <a:lnTo>
                  <a:pt x="1586484" y="9144"/>
                </a:lnTo>
                <a:lnTo>
                  <a:pt x="1574291" y="4572"/>
                </a:lnTo>
                <a:lnTo>
                  <a:pt x="1562100" y="1524"/>
                </a:lnTo>
                <a:lnTo>
                  <a:pt x="1548384" y="0"/>
                </a:lnTo>
                <a:close/>
              </a:path>
              <a:path w="1667510" h="297179">
                <a:moveTo>
                  <a:pt x="1613611" y="24384"/>
                </a:moveTo>
                <a:lnTo>
                  <a:pt x="1536191" y="24384"/>
                </a:lnTo>
                <a:lnTo>
                  <a:pt x="1557527" y="27432"/>
                </a:lnTo>
                <a:lnTo>
                  <a:pt x="1568196" y="30480"/>
                </a:lnTo>
                <a:lnTo>
                  <a:pt x="1577339" y="33528"/>
                </a:lnTo>
                <a:lnTo>
                  <a:pt x="1595627" y="42672"/>
                </a:lnTo>
                <a:lnTo>
                  <a:pt x="1604772" y="50292"/>
                </a:lnTo>
                <a:lnTo>
                  <a:pt x="1612391" y="56387"/>
                </a:lnTo>
                <a:lnTo>
                  <a:pt x="1633727" y="89916"/>
                </a:lnTo>
                <a:lnTo>
                  <a:pt x="1642872" y="131064"/>
                </a:lnTo>
                <a:lnTo>
                  <a:pt x="1642872" y="297180"/>
                </a:lnTo>
                <a:lnTo>
                  <a:pt x="1667255" y="297180"/>
                </a:lnTo>
                <a:lnTo>
                  <a:pt x="1667255" y="117348"/>
                </a:lnTo>
                <a:lnTo>
                  <a:pt x="1664207" y="103632"/>
                </a:lnTo>
                <a:lnTo>
                  <a:pt x="1644396" y="56387"/>
                </a:lnTo>
                <a:lnTo>
                  <a:pt x="1620012" y="28956"/>
                </a:lnTo>
                <a:lnTo>
                  <a:pt x="1613611" y="24384"/>
                </a:lnTo>
                <a:close/>
              </a:path>
            </a:pathLst>
          </a:custGeom>
          <a:solidFill>
            <a:srgbClr val="BC95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168908" y="2369819"/>
            <a:ext cx="1188720" cy="701040"/>
          </a:xfrm>
          <a:custGeom>
            <a:avLst/>
            <a:gdLst/>
            <a:ahLst/>
            <a:cxnLst/>
            <a:rect l="l" t="t" r="r" b="b"/>
            <a:pathLst>
              <a:path w="1188720" h="701039">
                <a:moveTo>
                  <a:pt x="1118826" y="45720"/>
                </a:moveTo>
                <a:lnTo>
                  <a:pt x="6095" y="45720"/>
                </a:lnTo>
                <a:lnTo>
                  <a:pt x="0" y="51816"/>
                </a:lnTo>
                <a:lnTo>
                  <a:pt x="0" y="701040"/>
                </a:lnTo>
                <a:lnTo>
                  <a:pt x="25907" y="701040"/>
                </a:lnTo>
                <a:lnTo>
                  <a:pt x="25907" y="71628"/>
                </a:lnTo>
                <a:lnTo>
                  <a:pt x="12191" y="71628"/>
                </a:lnTo>
                <a:lnTo>
                  <a:pt x="25907" y="57912"/>
                </a:lnTo>
                <a:lnTo>
                  <a:pt x="1139846" y="57912"/>
                </a:lnTo>
                <a:lnTo>
                  <a:pt x="1118826" y="45720"/>
                </a:lnTo>
                <a:close/>
              </a:path>
              <a:path w="1188720" h="701039">
                <a:moveTo>
                  <a:pt x="1139846" y="57912"/>
                </a:moveTo>
                <a:lnTo>
                  <a:pt x="1082040" y="91440"/>
                </a:lnTo>
                <a:lnTo>
                  <a:pt x="1075943" y="96012"/>
                </a:lnTo>
                <a:lnTo>
                  <a:pt x="1072896" y="103632"/>
                </a:lnTo>
                <a:lnTo>
                  <a:pt x="1077467" y="109728"/>
                </a:lnTo>
                <a:lnTo>
                  <a:pt x="1080516" y="115824"/>
                </a:lnTo>
                <a:lnTo>
                  <a:pt x="1088136" y="117348"/>
                </a:lnTo>
                <a:lnTo>
                  <a:pt x="1094231" y="114300"/>
                </a:lnTo>
                <a:lnTo>
                  <a:pt x="1165736" y="71628"/>
                </a:lnTo>
                <a:lnTo>
                  <a:pt x="1164336" y="71628"/>
                </a:lnTo>
                <a:lnTo>
                  <a:pt x="1164336" y="68580"/>
                </a:lnTo>
                <a:lnTo>
                  <a:pt x="1158240" y="68580"/>
                </a:lnTo>
                <a:lnTo>
                  <a:pt x="1139846" y="57912"/>
                </a:lnTo>
                <a:close/>
              </a:path>
              <a:path w="1188720" h="701039">
                <a:moveTo>
                  <a:pt x="25907" y="57912"/>
                </a:moveTo>
                <a:lnTo>
                  <a:pt x="12191" y="71628"/>
                </a:lnTo>
                <a:lnTo>
                  <a:pt x="25907" y="71628"/>
                </a:lnTo>
                <a:lnTo>
                  <a:pt x="25907" y="57912"/>
                </a:lnTo>
                <a:close/>
              </a:path>
              <a:path w="1188720" h="701039">
                <a:moveTo>
                  <a:pt x="1139846" y="57912"/>
                </a:moveTo>
                <a:lnTo>
                  <a:pt x="25907" y="57912"/>
                </a:lnTo>
                <a:lnTo>
                  <a:pt x="25907" y="71628"/>
                </a:lnTo>
                <a:lnTo>
                  <a:pt x="1116198" y="71628"/>
                </a:lnTo>
                <a:lnTo>
                  <a:pt x="1139846" y="57912"/>
                </a:lnTo>
                <a:close/>
              </a:path>
              <a:path w="1188720" h="701039">
                <a:moveTo>
                  <a:pt x="1167722" y="45720"/>
                </a:moveTo>
                <a:lnTo>
                  <a:pt x="1164336" y="45720"/>
                </a:lnTo>
                <a:lnTo>
                  <a:pt x="1164336" y="71628"/>
                </a:lnTo>
                <a:lnTo>
                  <a:pt x="1165736" y="71628"/>
                </a:lnTo>
                <a:lnTo>
                  <a:pt x="1188719" y="57912"/>
                </a:lnTo>
                <a:lnTo>
                  <a:pt x="1167722" y="45720"/>
                </a:lnTo>
                <a:close/>
              </a:path>
              <a:path w="1188720" h="701039">
                <a:moveTo>
                  <a:pt x="1158240" y="47244"/>
                </a:moveTo>
                <a:lnTo>
                  <a:pt x="1139846" y="57912"/>
                </a:lnTo>
                <a:lnTo>
                  <a:pt x="1158240" y="68580"/>
                </a:lnTo>
                <a:lnTo>
                  <a:pt x="1158240" y="47244"/>
                </a:lnTo>
                <a:close/>
              </a:path>
              <a:path w="1188720" h="701039">
                <a:moveTo>
                  <a:pt x="1164336" y="47244"/>
                </a:moveTo>
                <a:lnTo>
                  <a:pt x="1158240" y="47244"/>
                </a:lnTo>
                <a:lnTo>
                  <a:pt x="1158240" y="68580"/>
                </a:lnTo>
                <a:lnTo>
                  <a:pt x="1164336" y="68580"/>
                </a:lnTo>
                <a:lnTo>
                  <a:pt x="1164336" y="47244"/>
                </a:lnTo>
                <a:close/>
              </a:path>
              <a:path w="1188720" h="701039">
                <a:moveTo>
                  <a:pt x="1088136" y="0"/>
                </a:moveTo>
                <a:lnTo>
                  <a:pt x="1080516" y="1524"/>
                </a:lnTo>
                <a:lnTo>
                  <a:pt x="1077467" y="7620"/>
                </a:lnTo>
                <a:lnTo>
                  <a:pt x="1072896" y="13716"/>
                </a:lnTo>
                <a:lnTo>
                  <a:pt x="1075943" y="21336"/>
                </a:lnTo>
                <a:lnTo>
                  <a:pt x="1082040" y="24384"/>
                </a:lnTo>
                <a:lnTo>
                  <a:pt x="1139846" y="57912"/>
                </a:lnTo>
                <a:lnTo>
                  <a:pt x="1158240" y="47244"/>
                </a:lnTo>
                <a:lnTo>
                  <a:pt x="1164336" y="47244"/>
                </a:lnTo>
                <a:lnTo>
                  <a:pt x="1164336" y="45720"/>
                </a:lnTo>
                <a:lnTo>
                  <a:pt x="1167722" y="45720"/>
                </a:lnTo>
                <a:lnTo>
                  <a:pt x="1094231" y="3048"/>
                </a:lnTo>
                <a:lnTo>
                  <a:pt x="108813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3500628" y="2415539"/>
            <a:ext cx="1167765" cy="727075"/>
          </a:xfrm>
          <a:custGeom>
            <a:avLst/>
            <a:gdLst/>
            <a:ahLst/>
            <a:cxnLst/>
            <a:rect l="l" t="t" r="r" b="b"/>
            <a:pathLst>
              <a:path w="1167764" h="727075">
                <a:moveTo>
                  <a:pt x="1063752" y="611124"/>
                </a:moveTo>
                <a:lnTo>
                  <a:pt x="1057656" y="614172"/>
                </a:lnTo>
                <a:lnTo>
                  <a:pt x="1051560" y="618743"/>
                </a:lnTo>
                <a:lnTo>
                  <a:pt x="1050036" y="626363"/>
                </a:lnTo>
                <a:lnTo>
                  <a:pt x="1053084" y="632460"/>
                </a:lnTo>
                <a:lnTo>
                  <a:pt x="1107948" y="726948"/>
                </a:lnTo>
                <a:lnTo>
                  <a:pt x="1123409" y="701039"/>
                </a:lnTo>
                <a:lnTo>
                  <a:pt x="1095756" y="701039"/>
                </a:lnTo>
                <a:lnTo>
                  <a:pt x="1095756" y="654303"/>
                </a:lnTo>
                <a:lnTo>
                  <a:pt x="1074420" y="618743"/>
                </a:lnTo>
                <a:lnTo>
                  <a:pt x="1071372" y="612648"/>
                </a:lnTo>
                <a:lnTo>
                  <a:pt x="1063752" y="611124"/>
                </a:lnTo>
                <a:close/>
              </a:path>
              <a:path w="1167764" h="727075">
                <a:moveTo>
                  <a:pt x="1095756" y="654303"/>
                </a:moveTo>
                <a:lnTo>
                  <a:pt x="1095756" y="701039"/>
                </a:lnTo>
                <a:lnTo>
                  <a:pt x="1121664" y="701039"/>
                </a:lnTo>
                <a:lnTo>
                  <a:pt x="1121664" y="694943"/>
                </a:lnTo>
                <a:lnTo>
                  <a:pt x="1097280" y="694943"/>
                </a:lnTo>
                <a:lnTo>
                  <a:pt x="1108516" y="675571"/>
                </a:lnTo>
                <a:lnTo>
                  <a:pt x="1095756" y="654303"/>
                </a:lnTo>
                <a:close/>
              </a:path>
              <a:path w="1167764" h="727075">
                <a:moveTo>
                  <a:pt x="1153668" y="611124"/>
                </a:moveTo>
                <a:lnTo>
                  <a:pt x="1146048" y="612648"/>
                </a:lnTo>
                <a:lnTo>
                  <a:pt x="1141476" y="618743"/>
                </a:lnTo>
                <a:lnTo>
                  <a:pt x="1121664" y="652902"/>
                </a:lnTo>
                <a:lnTo>
                  <a:pt x="1121664" y="701039"/>
                </a:lnTo>
                <a:lnTo>
                  <a:pt x="1123409" y="701039"/>
                </a:lnTo>
                <a:lnTo>
                  <a:pt x="1164336" y="632460"/>
                </a:lnTo>
                <a:lnTo>
                  <a:pt x="1167384" y="626363"/>
                </a:lnTo>
                <a:lnTo>
                  <a:pt x="1165860" y="618743"/>
                </a:lnTo>
                <a:lnTo>
                  <a:pt x="1159764" y="614172"/>
                </a:lnTo>
                <a:lnTo>
                  <a:pt x="1153668" y="611124"/>
                </a:lnTo>
                <a:close/>
              </a:path>
              <a:path w="1167764" h="727075">
                <a:moveTo>
                  <a:pt x="1108516" y="675571"/>
                </a:moveTo>
                <a:lnTo>
                  <a:pt x="1097280" y="694943"/>
                </a:lnTo>
                <a:lnTo>
                  <a:pt x="1120139" y="694943"/>
                </a:lnTo>
                <a:lnTo>
                  <a:pt x="1108516" y="675571"/>
                </a:lnTo>
                <a:close/>
              </a:path>
              <a:path w="1167764" h="727075">
                <a:moveTo>
                  <a:pt x="1121664" y="652902"/>
                </a:moveTo>
                <a:lnTo>
                  <a:pt x="1108516" y="675571"/>
                </a:lnTo>
                <a:lnTo>
                  <a:pt x="1120139" y="694943"/>
                </a:lnTo>
                <a:lnTo>
                  <a:pt x="1121664" y="694943"/>
                </a:lnTo>
                <a:lnTo>
                  <a:pt x="1121664" y="652902"/>
                </a:lnTo>
                <a:close/>
              </a:path>
              <a:path w="1167764" h="727075">
                <a:moveTo>
                  <a:pt x="1095756" y="12191"/>
                </a:moveTo>
                <a:lnTo>
                  <a:pt x="1095756" y="654303"/>
                </a:lnTo>
                <a:lnTo>
                  <a:pt x="1108516" y="675571"/>
                </a:lnTo>
                <a:lnTo>
                  <a:pt x="1121664" y="652902"/>
                </a:lnTo>
                <a:lnTo>
                  <a:pt x="1121664" y="25908"/>
                </a:lnTo>
                <a:lnTo>
                  <a:pt x="1107948" y="25908"/>
                </a:lnTo>
                <a:lnTo>
                  <a:pt x="1095756" y="12191"/>
                </a:lnTo>
                <a:close/>
              </a:path>
              <a:path w="1167764" h="727075">
                <a:moveTo>
                  <a:pt x="1115568" y="0"/>
                </a:moveTo>
                <a:lnTo>
                  <a:pt x="0" y="0"/>
                </a:lnTo>
                <a:lnTo>
                  <a:pt x="0" y="25908"/>
                </a:lnTo>
                <a:lnTo>
                  <a:pt x="1095756" y="25908"/>
                </a:lnTo>
                <a:lnTo>
                  <a:pt x="1095756" y="12191"/>
                </a:lnTo>
                <a:lnTo>
                  <a:pt x="1121664" y="12191"/>
                </a:lnTo>
                <a:lnTo>
                  <a:pt x="1121664" y="6096"/>
                </a:lnTo>
                <a:lnTo>
                  <a:pt x="1115568" y="0"/>
                </a:lnTo>
                <a:close/>
              </a:path>
              <a:path w="1167764" h="727075">
                <a:moveTo>
                  <a:pt x="1121664" y="12191"/>
                </a:moveTo>
                <a:lnTo>
                  <a:pt x="1095756" y="12191"/>
                </a:lnTo>
                <a:lnTo>
                  <a:pt x="1107948" y="25908"/>
                </a:lnTo>
                <a:lnTo>
                  <a:pt x="1121664" y="25908"/>
                </a:lnTo>
                <a:lnTo>
                  <a:pt x="1121664" y="1219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3785031" y="2096426"/>
            <a:ext cx="1177290" cy="8483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r" marL="12700" marR="5080" indent="237490">
              <a:lnSpc>
                <a:spcPct val="100000"/>
              </a:lnSpc>
              <a:spcBef>
                <a:spcPts val="100"/>
              </a:spcBef>
            </a:pPr>
            <a:r>
              <a:rPr dirty="0" sz="1800" spc="-5" b="1">
                <a:solidFill>
                  <a:srgbClr val="FFFFFF"/>
                </a:solidFill>
                <a:latin typeface="Arial"/>
                <a:cs typeface="Arial"/>
              </a:rPr>
              <a:t>RISTEK/  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LEMB</a:t>
            </a:r>
            <a:r>
              <a:rPr dirty="0" sz="1800" spc="-55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1800" spc="10" b="1">
                <a:solidFill>
                  <a:srgbClr val="FFFFFF"/>
                </a:solidFill>
                <a:latin typeface="Arial"/>
                <a:cs typeface="Arial"/>
              </a:rPr>
              <a:t>G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A  </a:t>
            </a:r>
            <a:r>
              <a:rPr dirty="0" sz="1800" spc="-5" b="1">
                <a:solidFill>
                  <a:srgbClr val="FFFFFF"/>
                </a:solidFill>
                <a:latin typeface="Arial"/>
                <a:cs typeface="Arial"/>
              </a:rPr>
              <a:t>RISTEK</a:t>
            </a:r>
            <a:endParaRPr sz="1800"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6001511" y="2356103"/>
            <a:ext cx="2357755" cy="1071880"/>
          </a:xfrm>
          <a:custGeom>
            <a:avLst/>
            <a:gdLst/>
            <a:ahLst/>
            <a:cxnLst/>
            <a:rect l="l" t="t" r="r" b="b"/>
            <a:pathLst>
              <a:path w="2357754" h="1071879">
                <a:moveTo>
                  <a:pt x="0" y="0"/>
                </a:moveTo>
                <a:lnTo>
                  <a:pt x="2357628" y="0"/>
                </a:lnTo>
                <a:lnTo>
                  <a:pt x="2357628" y="1071372"/>
                </a:lnTo>
                <a:lnTo>
                  <a:pt x="0" y="1071372"/>
                </a:lnTo>
                <a:lnTo>
                  <a:pt x="0" y="0"/>
                </a:lnTo>
                <a:close/>
              </a:path>
            </a:pathLst>
          </a:custGeom>
          <a:solidFill>
            <a:srgbClr val="8C7CB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6296405" y="2356103"/>
            <a:ext cx="0" cy="1071880"/>
          </a:xfrm>
          <a:custGeom>
            <a:avLst/>
            <a:gdLst/>
            <a:ahLst/>
            <a:cxnLst/>
            <a:rect l="l" t="t" r="r" b="b"/>
            <a:pathLst>
              <a:path w="0" h="1071879">
                <a:moveTo>
                  <a:pt x="0" y="0"/>
                </a:moveTo>
                <a:lnTo>
                  <a:pt x="0" y="1071372"/>
                </a:lnTo>
              </a:path>
            </a:pathLst>
          </a:custGeom>
          <a:ln w="25908">
            <a:solidFill>
              <a:srgbClr val="BC95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6001511" y="2678429"/>
            <a:ext cx="281940" cy="0"/>
          </a:xfrm>
          <a:custGeom>
            <a:avLst/>
            <a:gdLst/>
            <a:ahLst/>
            <a:cxnLst/>
            <a:rect l="l" t="t" r="r" b="b"/>
            <a:pathLst>
              <a:path w="281939" h="0">
                <a:moveTo>
                  <a:pt x="0" y="0"/>
                </a:moveTo>
                <a:lnTo>
                  <a:pt x="281939" y="0"/>
                </a:lnTo>
              </a:path>
            </a:pathLst>
          </a:custGeom>
          <a:ln w="25907">
            <a:solidFill>
              <a:srgbClr val="BC95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6309359" y="2678429"/>
            <a:ext cx="2049780" cy="0"/>
          </a:xfrm>
          <a:custGeom>
            <a:avLst/>
            <a:gdLst/>
            <a:ahLst/>
            <a:cxnLst/>
            <a:rect l="l" t="t" r="r" b="b"/>
            <a:pathLst>
              <a:path w="2049779" h="0">
                <a:moveTo>
                  <a:pt x="0" y="0"/>
                </a:moveTo>
                <a:lnTo>
                  <a:pt x="2049780" y="0"/>
                </a:lnTo>
              </a:path>
            </a:pathLst>
          </a:custGeom>
          <a:ln w="25907">
            <a:solidFill>
              <a:srgbClr val="BC95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5989320" y="2343911"/>
            <a:ext cx="2382520" cy="1083945"/>
          </a:xfrm>
          <a:custGeom>
            <a:avLst/>
            <a:gdLst/>
            <a:ahLst/>
            <a:cxnLst/>
            <a:rect l="l" t="t" r="r" b="b"/>
            <a:pathLst>
              <a:path w="2382520" h="1083945">
                <a:moveTo>
                  <a:pt x="2375915" y="0"/>
                </a:moveTo>
                <a:lnTo>
                  <a:pt x="4571" y="0"/>
                </a:lnTo>
                <a:lnTo>
                  <a:pt x="0" y="6095"/>
                </a:lnTo>
                <a:lnTo>
                  <a:pt x="0" y="1083564"/>
                </a:lnTo>
                <a:lnTo>
                  <a:pt x="24383" y="1083564"/>
                </a:lnTo>
                <a:lnTo>
                  <a:pt x="24383" y="25907"/>
                </a:lnTo>
                <a:lnTo>
                  <a:pt x="12191" y="25907"/>
                </a:lnTo>
                <a:lnTo>
                  <a:pt x="24383" y="12191"/>
                </a:lnTo>
                <a:lnTo>
                  <a:pt x="2382011" y="12191"/>
                </a:lnTo>
                <a:lnTo>
                  <a:pt x="2382011" y="6095"/>
                </a:lnTo>
                <a:lnTo>
                  <a:pt x="2375915" y="0"/>
                </a:lnTo>
                <a:close/>
              </a:path>
              <a:path w="2382520" h="1083945">
                <a:moveTo>
                  <a:pt x="2357628" y="12191"/>
                </a:moveTo>
                <a:lnTo>
                  <a:pt x="2357628" y="1083564"/>
                </a:lnTo>
                <a:lnTo>
                  <a:pt x="2382011" y="1083564"/>
                </a:lnTo>
                <a:lnTo>
                  <a:pt x="2382011" y="25907"/>
                </a:lnTo>
                <a:lnTo>
                  <a:pt x="2369820" y="25907"/>
                </a:lnTo>
                <a:lnTo>
                  <a:pt x="2357628" y="12191"/>
                </a:lnTo>
                <a:close/>
              </a:path>
              <a:path w="2382520" h="1083945">
                <a:moveTo>
                  <a:pt x="24383" y="12191"/>
                </a:moveTo>
                <a:lnTo>
                  <a:pt x="12191" y="25907"/>
                </a:lnTo>
                <a:lnTo>
                  <a:pt x="24383" y="25907"/>
                </a:lnTo>
                <a:lnTo>
                  <a:pt x="24383" y="12191"/>
                </a:lnTo>
                <a:close/>
              </a:path>
              <a:path w="2382520" h="1083945">
                <a:moveTo>
                  <a:pt x="2357628" y="12191"/>
                </a:moveTo>
                <a:lnTo>
                  <a:pt x="24383" y="12191"/>
                </a:lnTo>
                <a:lnTo>
                  <a:pt x="24383" y="25907"/>
                </a:lnTo>
                <a:lnTo>
                  <a:pt x="2357628" y="25907"/>
                </a:lnTo>
                <a:lnTo>
                  <a:pt x="2357628" y="12191"/>
                </a:lnTo>
                <a:close/>
              </a:path>
              <a:path w="2382520" h="1083945">
                <a:moveTo>
                  <a:pt x="2382011" y="12191"/>
                </a:moveTo>
                <a:lnTo>
                  <a:pt x="2357628" y="12191"/>
                </a:lnTo>
                <a:lnTo>
                  <a:pt x="2369820" y="25907"/>
                </a:lnTo>
                <a:lnTo>
                  <a:pt x="2382011" y="25907"/>
                </a:lnTo>
                <a:lnTo>
                  <a:pt x="2382011" y="12191"/>
                </a:lnTo>
                <a:close/>
              </a:path>
            </a:pathLst>
          </a:custGeom>
          <a:solidFill>
            <a:srgbClr val="BC95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 txBox="1"/>
          <p:nvPr/>
        </p:nvSpPr>
        <p:spPr>
          <a:xfrm>
            <a:off x="6309359" y="2356103"/>
            <a:ext cx="2049780" cy="309880"/>
          </a:xfrm>
          <a:prstGeom prst="rect">
            <a:avLst/>
          </a:prstGeom>
          <a:solidFill>
            <a:srgbClr val="8C7CBC"/>
          </a:solidFill>
        </p:spPr>
        <p:txBody>
          <a:bodyPr wrap="square" lIns="0" tIns="39370" rIns="0" bIns="0" rtlCol="0" vert="horz">
            <a:spAutoFit/>
          </a:bodyPr>
          <a:lstStyle/>
          <a:p>
            <a:pPr marL="118745">
              <a:lnSpc>
                <a:spcPts val="2125"/>
              </a:lnSpc>
              <a:spcBef>
                <a:spcPts val="310"/>
              </a:spcBef>
            </a:pPr>
            <a:r>
              <a:rPr dirty="0" sz="1800" spc="-15" b="1">
                <a:solidFill>
                  <a:srgbClr val="FFFFFF"/>
                </a:solidFill>
                <a:latin typeface="Arial"/>
                <a:cs typeface="Arial"/>
              </a:rPr>
              <a:t>MEKANISME</a:t>
            </a:r>
            <a:r>
              <a:rPr dirty="0" sz="1800" spc="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-5" b="1">
                <a:solidFill>
                  <a:srgbClr val="FFFFFF"/>
                </a:solidFill>
                <a:latin typeface="Arial"/>
                <a:cs typeface="Arial"/>
              </a:rPr>
              <a:t>KN</a:t>
            </a:r>
            <a:endParaRPr sz="1800">
              <a:latin typeface="Arial"/>
              <a:cs typeface="Arial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5832652" y="3415426"/>
            <a:ext cx="43180" cy="12065"/>
          </a:xfrm>
          <a:custGeom>
            <a:avLst/>
            <a:gdLst/>
            <a:ahLst/>
            <a:cxnLst/>
            <a:rect l="l" t="t" r="r" b="b"/>
            <a:pathLst>
              <a:path w="43179" h="12064">
                <a:moveTo>
                  <a:pt x="19864" y="0"/>
                </a:moveTo>
                <a:lnTo>
                  <a:pt x="12458" y="238"/>
                </a:lnTo>
                <a:lnTo>
                  <a:pt x="5910" y="3333"/>
                </a:lnTo>
                <a:lnTo>
                  <a:pt x="1219" y="9001"/>
                </a:lnTo>
                <a:lnTo>
                  <a:pt x="0" y="12049"/>
                </a:lnTo>
                <a:lnTo>
                  <a:pt x="42875" y="12049"/>
                </a:lnTo>
                <a:lnTo>
                  <a:pt x="27127" y="2905"/>
                </a:lnTo>
                <a:lnTo>
                  <a:pt x="1986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6001511" y="1571243"/>
            <a:ext cx="2501265" cy="571500"/>
          </a:xfrm>
          <a:custGeom>
            <a:avLst/>
            <a:gdLst/>
            <a:ahLst/>
            <a:cxnLst/>
            <a:rect l="l" t="t" r="r" b="b"/>
            <a:pathLst>
              <a:path w="2501265" h="571500">
                <a:moveTo>
                  <a:pt x="0" y="0"/>
                </a:moveTo>
                <a:lnTo>
                  <a:pt x="2500884" y="0"/>
                </a:lnTo>
                <a:lnTo>
                  <a:pt x="2500884" y="571500"/>
                </a:lnTo>
                <a:lnTo>
                  <a:pt x="0" y="571500"/>
                </a:lnTo>
                <a:lnTo>
                  <a:pt x="0" y="0"/>
                </a:lnTo>
                <a:close/>
              </a:path>
            </a:pathLst>
          </a:custGeom>
          <a:solidFill>
            <a:srgbClr val="B3A8D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5989320" y="1557527"/>
            <a:ext cx="2525395" cy="597535"/>
          </a:xfrm>
          <a:custGeom>
            <a:avLst/>
            <a:gdLst/>
            <a:ahLst/>
            <a:cxnLst/>
            <a:rect l="l" t="t" r="r" b="b"/>
            <a:pathLst>
              <a:path w="2525395" h="597535">
                <a:moveTo>
                  <a:pt x="2519172" y="0"/>
                </a:moveTo>
                <a:lnTo>
                  <a:pt x="4571" y="0"/>
                </a:lnTo>
                <a:lnTo>
                  <a:pt x="0" y="6096"/>
                </a:lnTo>
                <a:lnTo>
                  <a:pt x="0" y="591312"/>
                </a:lnTo>
                <a:lnTo>
                  <a:pt x="4571" y="597408"/>
                </a:lnTo>
                <a:lnTo>
                  <a:pt x="2519172" y="597408"/>
                </a:lnTo>
                <a:lnTo>
                  <a:pt x="2525268" y="591312"/>
                </a:lnTo>
                <a:lnTo>
                  <a:pt x="2525268" y="585215"/>
                </a:lnTo>
                <a:lnTo>
                  <a:pt x="24383" y="585215"/>
                </a:lnTo>
                <a:lnTo>
                  <a:pt x="12191" y="571500"/>
                </a:lnTo>
                <a:lnTo>
                  <a:pt x="24383" y="571500"/>
                </a:lnTo>
                <a:lnTo>
                  <a:pt x="24383" y="25908"/>
                </a:lnTo>
                <a:lnTo>
                  <a:pt x="12191" y="25908"/>
                </a:lnTo>
                <a:lnTo>
                  <a:pt x="24383" y="13715"/>
                </a:lnTo>
                <a:lnTo>
                  <a:pt x="2525268" y="13715"/>
                </a:lnTo>
                <a:lnTo>
                  <a:pt x="2525268" y="6096"/>
                </a:lnTo>
                <a:lnTo>
                  <a:pt x="2519172" y="0"/>
                </a:lnTo>
                <a:close/>
              </a:path>
              <a:path w="2525395" h="597535">
                <a:moveTo>
                  <a:pt x="24383" y="571500"/>
                </a:moveTo>
                <a:lnTo>
                  <a:pt x="12191" y="571500"/>
                </a:lnTo>
                <a:lnTo>
                  <a:pt x="24383" y="585215"/>
                </a:lnTo>
                <a:lnTo>
                  <a:pt x="24383" y="571500"/>
                </a:lnTo>
                <a:close/>
              </a:path>
              <a:path w="2525395" h="597535">
                <a:moveTo>
                  <a:pt x="2499359" y="571500"/>
                </a:moveTo>
                <a:lnTo>
                  <a:pt x="24383" y="571500"/>
                </a:lnTo>
                <a:lnTo>
                  <a:pt x="24383" y="585215"/>
                </a:lnTo>
                <a:lnTo>
                  <a:pt x="2499359" y="585215"/>
                </a:lnTo>
                <a:lnTo>
                  <a:pt x="2499359" y="571500"/>
                </a:lnTo>
                <a:close/>
              </a:path>
              <a:path w="2525395" h="597535">
                <a:moveTo>
                  <a:pt x="2499359" y="13715"/>
                </a:moveTo>
                <a:lnTo>
                  <a:pt x="2499359" y="585215"/>
                </a:lnTo>
                <a:lnTo>
                  <a:pt x="2513076" y="571500"/>
                </a:lnTo>
                <a:lnTo>
                  <a:pt x="2525268" y="571500"/>
                </a:lnTo>
                <a:lnTo>
                  <a:pt x="2525268" y="25908"/>
                </a:lnTo>
                <a:lnTo>
                  <a:pt x="2513076" y="25908"/>
                </a:lnTo>
                <a:lnTo>
                  <a:pt x="2499359" y="13715"/>
                </a:lnTo>
                <a:close/>
              </a:path>
              <a:path w="2525395" h="597535">
                <a:moveTo>
                  <a:pt x="2525268" y="571500"/>
                </a:moveTo>
                <a:lnTo>
                  <a:pt x="2513076" y="571500"/>
                </a:lnTo>
                <a:lnTo>
                  <a:pt x="2499359" y="585215"/>
                </a:lnTo>
                <a:lnTo>
                  <a:pt x="2525268" y="585215"/>
                </a:lnTo>
                <a:lnTo>
                  <a:pt x="2525268" y="571500"/>
                </a:lnTo>
                <a:close/>
              </a:path>
              <a:path w="2525395" h="597535">
                <a:moveTo>
                  <a:pt x="24383" y="13715"/>
                </a:moveTo>
                <a:lnTo>
                  <a:pt x="12191" y="25908"/>
                </a:lnTo>
                <a:lnTo>
                  <a:pt x="24383" y="25908"/>
                </a:lnTo>
                <a:lnTo>
                  <a:pt x="24383" y="13715"/>
                </a:lnTo>
                <a:close/>
              </a:path>
              <a:path w="2525395" h="597535">
                <a:moveTo>
                  <a:pt x="2499359" y="13715"/>
                </a:moveTo>
                <a:lnTo>
                  <a:pt x="24383" y="13715"/>
                </a:lnTo>
                <a:lnTo>
                  <a:pt x="24383" y="25908"/>
                </a:lnTo>
                <a:lnTo>
                  <a:pt x="2499359" y="25908"/>
                </a:lnTo>
                <a:lnTo>
                  <a:pt x="2499359" y="13715"/>
                </a:lnTo>
                <a:close/>
              </a:path>
              <a:path w="2525395" h="597535">
                <a:moveTo>
                  <a:pt x="2525268" y="13715"/>
                </a:moveTo>
                <a:lnTo>
                  <a:pt x="2499359" y="13715"/>
                </a:lnTo>
                <a:lnTo>
                  <a:pt x="2513076" y="25908"/>
                </a:lnTo>
                <a:lnTo>
                  <a:pt x="2525268" y="25908"/>
                </a:lnTo>
                <a:lnTo>
                  <a:pt x="2525268" y="13715"/>
                </a:lnTo>
                <a:close/>
              </a:path>
            </a:pathLst>
          </a:custGeom>
          <a:solidFill>
            <a:srgbClr val="BC95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 txBox="1"/>
          <p:nvPr/>
        </p:nvSpPr>
        <p:spPr>
          <a:xfrm>
            <a:off x="6001511" y="1700263"/>
            <a:ext cx="250126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55904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161815"/>
                </a:solidFill>
                <a:latin typeface="Arial"/>
                <a:cs typeface="Arial"/>
              </a:rPr>
              <a:t>PRINSIP</a:t>
            </a:r>
            <a:r>
              <a:rPr dirty="0" sz="1800" spc="-70">
                <a:solidFill>
                  <a:srgbClr val="161815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161815"/>
                </a:solidFill>
                <a:latin typeface="Arial"/>
                <a:cs typeface="Arial"/>
              </a:rPr>
              <a:t>BELANJA</a:t>
            </a:r>
            <a:endParaRPr sz="1800">
              <a:latin typeface="Arial"/>
              <a:cs typeface="Arial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5631179" y="1798319"/>
            <a:ext cx="370840" cy="1629410"/>
          </a:xfrm>
          <a:custGeom>
            <a:avLst/>
            <a:gdLst/>
            <a:ahLst/>
            <a:cxnLst/>
            <a:rect l="l" t="t" r="r" b="b"/>
            <a:pathLst>
              <a:path w="370839" h="1629410">
                <a:moveTo>
                  <a:pt x="298914" y="45720"/>
                </a:moveTo>
                <a:lnTo>
                  <a:pt x="6096" y="45720"/>
                </a:lnTo>
                <a:lnTo>
                  <a:pt x="0" y="51816"/>
                </a:lnTo>
                <a:lnTo>
                  <a:pt x="0" y="1629156"/>
                </a:lnTo>
                <a:lnTo>
                  <a:pt x="25908" y="1629156"/>
                </a:lnTo>
                <a:lnTo>
                  <a:pt x="25908" y="71628"/>
                </a:lnTo>
                <a:lnTo>
                  <a:pt x="13716" y="71628"/>
                </a:lnTo>
                <a:lnTo>
                  <a:pt x="25908" y="57912"/>
                </a:lnTo>
                <a:lnTo>
                  <a:pt x="319934" y="57912"/>
                </a:lnTo>
                <a:lnTo>
                  <a:pt x="298914" y="45720"/>
                </a:lnTo>
                <a:close/>
              </a:path>
              <a:path w="370839" h="1629410">
                <a:moveTo>
                  <a:pt x="319934" y="57912"/>
                </a:moveTo>
                <a:lnTo>
                  <a:pt x="262128" y="91440"/>
                </a:lnTo>
                <a:lnTo>
                  <a:pt x="256032" y="96012"/>
                </a:lnTo>
                <a:lnTo>
                  <a:pt x="254508" y="103632"/>
                </a:lnTo>
                <a:lnTo>
                  <a:pt x="257556" y="109728"/>
                </a:lnTo>
                <a:lnTo>
                  <a:pt x="262128" y="115824"/>
                </a:lnTo>
                <a:lnTo>
                  <a:pt x="269748" y="117348"/>
                </a:lnTo>
                <a:lnTo>
                  <a:pt x="275844" y="114300"/>
                </a:lnTo>
                <a:lnTo>
                  <a:pt x="347348" y="71628"/>
                </a:lnTo>
                <a:lnTo>
                  <a:pt x="344424" y="71628"/>
                </a:lnTo>
                <a:lnTo>
                  <a:pt x="344424" y="68580"/>
                </a:lnTo>
                <a:lnTo>
                  <a:pt x="338328" y="68580"/>
                </a:lnTo>
                <a:lnTo>
                  <a:pt x="319934" y="57912"/>
                </a:lnTo>
                <a:close/>
              </a:path>
              <a:path w="370839" h="1629410">
                <a:moveTo>
                  <a:pt x="25908" y="57912"/>
                </a:moveTo>
                <a:lnTo>
                  <a:pt x="13716" y="71628"/>
                </a:lnTo>
                <a:lnTo>
                  <a:pt x="25908" y="71628"/>
                </a:lnTo>
                <a:lnTo>
                  <a:pt x="25908" y="57912"/>
                </a:lnTo>
                <a:close/>
              </a:path>
              <a:path w="370839" h="1629410">
                <a:moveTo>
                  <a:pt x="319934" y="57912"/>
                </a:moveTo>
                <a:lnTo>
                  <a:pt x="25908" y="57912"/>
                </a:lnTo>
                <a:lnTo>
                  <a:pt x="25908" y="71628"/>
                </a:lnTo>
                <a:lnTo>
                  <a:pt x="296286" y="71628"/>
                </a:lnTo>
                <a:lnTo>
                  <a:pt x="319934" y="57912"/>
                </a:lnTo>
                <a:close/>
              </a:path>
              <a:path w="370839" h="1629410">
                <a:moveTo>
                  <a:pt x="349334" y="45720"/>
                </a:moveTo>
                <a:lnTo>
                  <a:pt x="344424" y="45720"/>
                </a:lnTo>
                <a:lnTo>
                  <a:pt x="344424" y="71628"/>
                </a:lnTo>
                <a:lnTo>
                  <a:pt x="347348" y="71628"/>
                </a:lnTo>
                <a:lnTo>
                  <a:pt x="370332" y="57912"/>
                </a:lnTo>
                <a:lnTo>
                  <a:pt x="349334" y="45720"/>
                </a:lnTo>
                <a:close/>
              </a:path>
              <a:path w="370839" h="1629410">
                <a:moveTo>
                  <a:pt x="338328" y="47244"/>
                </a:moveTo>
                <a:lnTo>
                  <a:pt x="319934" y="57912"/>
                </a:lnTo>
                <a:lnTo>
                  <a:pt x="338328" y="68580"/>
                </a:lnTo>
                <a:lnTo>
                  <a:pt x="338328" y="47244"/>
                </a:lnTo>
                <a:close/>
              </a:path>
              <a:path w="370839" h="1629410">
                <a:moveTo>
                  <a:pt x="344424" y="47244"/>
                </a:moveTo>
                <a:lnTo>
                  <a:pt x="338328" y="47244"/>
                </a:lnTo>
                <a:lnTo>
                  <a:pt x="338328" y="68580"/>
                </a:lnTo>
                <a:lnTo>
                  <a:pt x="344424" y="68580"/>
                </a:lnTo>
                <a:lnTo>
                  <a:pt x="344424" y="47244"/>
                </a:lnTo>
                <a:close/>
              </a:path>
              <a:path w="370839" h="1629410">
                <a:moveTo>
                  <a:pt x="269748" y="0"/>
                </a:moveTo>
                <a:lnTo>
                  <a:pt x="262128" y="1524"/>
                </a:lnTo>
                <a:lnTo>
                  <a:pt x="257556" y="7620"/>
                </a:lnTo>
                <a:lnTo>
                  <a:pt x="254508" y="13716"/>
                </a:lnTo>
                <a:lnTo>
                  <a:pt x="256032" y="21336"/>
                </a:lnTo>
                <a:lnTo>
                  <a:pt x="262128" y="24384"/>
                </a:lnTo>
                <a:lnTo>
                  <a:pt x="319934" y="57912"/>
                </a:lnTo>
                <a:lnTo>
                  <a:pt x="338328" y="47244"/>
                </a:lnTo>
                <a:lnTo>
                  <a:pt x="344424" y="47244"/>
                </a:lnTo>
                <a:lnTo>
                  <a:pt x="344424" y="45720"/>
                </a:lnTo>
                <a:lnTo>
                  <a:pt x="349334" y="45720"/>
                </a:lnTo>
                <a:lnTo>
                  <a:pt x="275844" y="3048"/>
                </a:lnTo>
                <a:lnTo>
                  <a:pt x="26974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0" y="3427475"/>
            <a:ext cx="9144000" cy="342595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0" y="3427475"/>
            <a:ext cx="9144000" cy="342595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6248400" y="6262115"/>
            <a:ext cx="2895600" cy="59131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2385161" y="6018275"/>
            <a:ext cx="5095280" cy="83515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6268211" y="6030467"/>
            <a:ext cx="1530985" cy="822960"/>
          </a:xfrm>
          <a:custGeom>
            <a:avLst/>
            <a:gdLst/>
            <a:ahLst/>
            <a:cxnLst/>
            <a:rect l="l" t="t" r="r" b="b"/>
            <a:pathLst>
              <a:path w="1530984" h="822959">
                <a:moveTo>
                  <a:pt x="669882" y="521208"/>
                </a:moveTo>
                <a:lnTo>
                  <a:pt x="316991" y="521208"/>
                </a:lnTo>
                <a:lnTo>
                  <a:pt x="924746" y="822960"/>
                </a:lnTo>
                <a:lnTo>
                  <a:pt x="1530664" y="822960"/>
                </a:lnTo>
                <a:lnTo>
                  <a:pt x="1313688" y="749808"/>
                </a:lnTo>
                <a:lnTo>
                  <a:pt x="1008888" y="591312"/>
                </a:lnTo>
                <a:lnTo>
                  <a:pt x="786384" y="586740"/>
                </a:lnTo>
                <a:lnTo>
                  <a:pt x="669882" y="521208"/>
                </a:lnTo>
                <a:close/>
              </a:path>
              <a:path w="1530984" h="822959">
                <a:moveTo>
                  <a:pt x="0" y="0"/>
                </a:moveTo>
                <a:lnTo>
                  <a:pt x="35051" y="41148"/>
                </a:lnTo>
                <a:lnTo>
                  <a:pt x="0" y="102108"/>
                </a:lnTo>
                <a:lnTo>
                  <a:pt x="47243" y="188976"/>
                </a:lnTo>
                <a:lnTo>
                  <a:pt x="118872" y="385572"/>
                </a:lnTo>
                <a:lnTo>
                  <a:pt x="71627" y="669036"/>
                </a:lnTo>
                <a:lnTo>
                  <a:pt x="316991" y="521208"/>
                </a:lnTo>
                <a:lnTo>
                  <a:pt x="669882" y="521208"/>
                </a:lnTo>
                <a:lnTo>
                  <a:pt x="445008" y="394716"/>
                </a:lnTo>
                <a:lnTo>
                  <a:pt x="201167" y="105156"/>
                </a:lnTo>
                <a:lnTo>
                  <a:pt x="0" y="0"/>
                </a:lnTo>
                <a:close/>
              </a:path>
            </a:pathLst>
          </a:custGeom>
          <a:solidFill>
            <a:srgbClr val="3D00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4250435" y="6018275"/>
            <a:ext cx="295910" cy="628015"/>
          </a:xfrm>
          <a:custGeom>
            <a:avLst/>
            <a:gdLst/>
            <a:ahLst/>
            <a:cxnLst/>
            <a:rect l="l" t="t" r="r" b="b"/>
            <a:pathLst>
              <a:path w="295910" h="628015">
                <a:moveTo>
                  <a:pt x="57912" y="0"/>
                </a:moveTo>
                <a:lnTo>
                  <a:pt x="85343" y="32003"/>
                </a:lnTo>
                <a:lnTo>
                  <a:pt x="38100" y="53339"/>
                </a:lnTo>
                <a:lnTo>
                  <a:pt x="28955" y="117347"/>
                </a:lnTo>
                <a:lnTo>
                  <a:pt x="67055" y="202691"/>
                </a:lnTo>
                <a:lnTo>
                  <a:pt x="76200" y="288035"/>
                </a:lnTo>
                <a:lnTo>
                  <a:pt x="0" y="627887"/>
                </a:lnTo>
                <a:lnTo>
                  <a:pt x="85343" y="414527"/>
                </a:lnTo>
                <a:lnTo>
                  <a:pt x="134112" y="384047"/>
                </a:lnTo>
                <a:lnTo>
                  <a:pt x="199643" y="224027"/>
                </a:lnTo>
                <a:lnTo>
                  <a:pt x="228600" y="213359"/>
                </a:lnTo>
                <a:lnTo>
                  <a:pt x="228600" y="160019"/>
                </a:lnTo>
                <a:lnTo>
                  <a:pt x="295655" y="117347"/>
                </a:lnTo>
                <a:lnTo>
                  <a:pt x="257555" y="106679"/>
                </a:lnTo>
                <a:lnTo>
                  <a:pt x="57912" y="0"/>
                </a:lnTo>
                <a:close/>
              </a:path>
            </a:pathLst>
          </a:custGeom>
          <a:solidFill>
            <a:srgbClr val="3D00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4811267" y="6179819"/>
            <a:ext cx="599440" cy="429895"/>
          </a:xfrm>
          <a:custGeom>
            <a:avLst/>
            <a:gdLst/>
            <a:ahLst/>
            <a:cxnLst/>
            <a:rect l="l" t="t" r="r" b="b"/>
            <a:pathLst>
              <a:path w="599439" h="429895">
                <a:moveTo>
                  <a:pt x="27432" y="0"/>
                </a:moveTo>
                <a:lnTo>
                  <a:pt x="18287" y="19812"/>
                </a:lnTo>
                <a:lnTo>
                  <a:pt x="0" y="62484"/>
                </a:lnTo>
                <a:lnTo>
                  <a:pt x="94487" y="192024"/>
                </a:lnTo>
                <a:lnTo>
                  <a:pt x="492252" y="429768"/>
                </a:lnTo>
                <a:lnTo>
                  <a:pt x="460248" y="219456"/>
                </a:lnTo>
                <a:lnTo>
                  <a:pt x="558393" y="149352"/>
                </a:lnTo>
                <a:lnTo>
                  <a:pt x="397764" y="149352"/>
                </a:lnTo>
                <a:lnTo>
                  <a:pt x="141732" y="85344"/>
                </a:lnTo>
                <a:lnTo>
                  <a:pt x="27432" y="0"/>
                </a:lnTo>
                <a:close/>
              </a:path>
              <a:path w="599439" h="429895">
                <a:moveTo>
                  <a:pt x="598932" y="120396"/>
                </a:moveTo>
                <a:lnTo>
                  <a:pt x="397764" y="149352"/>
                </a:lnTo>
                <a:lnTo>
                  <a:pt x="558393" y="149352"/>
                </a:lnTo>
                <a:lnTo>
                  <a:pt x="598932" y="120396"/>
                </a:lnTo>
                <a:close/>
              </a:path>
            </a:pathLst>
          </a:custGeom>
          <a:solidFill>
            <a:srgbClr val="3D00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5760720" y="6137147"/>
            <a:ext cx="245363" cy="11734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3947159" y="6124955"/>
            <a:ext cx="67055" cy="12953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0" y="6018275"/>
            <a:ext cx="6209498" cy="83515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1898904" y="6021323"/>
            <a:ext cx="581025" cy="462280"/>
          </a:xfrm>
          <a:custGeom>
            <a:avLst/>
            <a:gdLst/>
            <a:ahLst/>
            <a:cxnLst/>
            <a:rect l="l" t="t" r="r" b="b"/>
            <a:pathLst>
              <a:path w="581025" h="462279">
                <a:moveTo>
                  <a:pt x="497724" y="269747"/>
                </a:moveTo>
                <a:lnTo>
                  <a:pt x="303275" y="269747"/>
                </a:lnTo>
                <a:lnTo>
                  <a:pt x="542544" y="461771"/>
                </a:lnTo>
                <a:lnTo>
                  <a:pt x="484631" y="278891"/>
                </a:lnTo>
                <a:lnTo>
                  <a:pt x="497724" y="269747"/>
                </a:lnTo>
                <a:close/>
              </a:path>
              <a:path w="581025" h="462279">
                <a:moveTo>
                  <a:pt x="67056" y="0"/>
                </a:moveTo>
                <a:lnTo>
                  <a:pt x="48768" y="0"/>
                </a:lnTo>
                <a:lnTo>
                  <a:pt x="38100" y="38099"/>
                </a:lnTo>
                <a:lnTo>
                  <a:pt x="0" y="96011"/>
                </a:lnTo>
                <a:lnTo>
                  <a:pt x="105156" y="173735"/>
                </a:lnTo>
                <a:lnTo>
                  <a:pt x="227075" y="289559"/>
                </a:lnTo>
                <a:lnTo>
                  <a:pt x="303275" y="269747"/>
                </a:lnTo>
                <a:lnTo>
                  <a:pt x="497724" y="269747"/>
                </a:lnTo>
                <a:lnTo>
                  <a:pt x="580644" y="211835"/>
                </a:lnTo>
                <a:lnTo>
                  <a:pt x="569976" y="202691"/>
                </a:lnTo>
                <a:lnTo>
                  <a:pt x="531876" y="182879"/>
                </a:lnTo>
                <a:lnTo>
                  <a:pt x="475488" y="144779"/>
                </a:lnTo>
                <a:lnTo>
                  <a:pt x="341375" y="86867"/>
                </a:lnTo>
                <a:lnTo>
                  <a:pt x="275844" y="57911"/>
                </a:lnTo>
                <a:lnTo>
                  <a:pt x="227075" y="38099"/>
                </a:lnTo>
                <a:lnTo>
                  <a:pt x="208787" y="28955"/>
                </a:lnTo>
                <a:lnTo>
                  <a:pt x="150875" y="28955"/>
                </a:lnTo>
                <a:lnTo>
                  <a:pt x="114300" y="18287"/>
                </a:lnTo>
                <a:lnTo>
                  <a:pt x="105156" y="18287"/>
                </a:lnTo>
                <a:lnTo>
                  <a:pt x="86868" y="9143"/>
                </a:lnTo>
                <a:lnTo>
                  <a:pt x="67056" y="0"/>
                </a:lnTo>
                <a:close/>
              </a:path>
            </a:pathLst>
          </a:custGeom>
          <a:solidFill>
            <a:srgbClr val="3D00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3084576" y="6077711"/>
            <a:ext cx="3121025" cy="775970"/>
          </a:xfrm>
          <a:custGeom>
            <a:avLst/>
            <a:gdLst/>
            <a:ahLst/>
            <a:cxnLst/>
            <a:rect l="l" t="t" r="r" b="b"/>
            <a:pathLst>
              <a:path w="3121025" h="775970">
                <a:moveTo>
                  <a:pt x="640320" y="164591"/>
                </a:moveTo>
                <a:lnTo>
                  <a:pt x="96012" y="164591"/>
                </a:lnTo>
                <a:lnTo>
                  <a:pt x="143256" y="213359"/>
                </a:lnTo>
                <a:lnTo>
                  <a:pt x="239268" y="242315"/>
                </a:lnTo>
                <a:lnTo>
                  <a:pt x="332232" y="432815"/>
                </a:lnTo>
                <a:lnTo>
                  <a:pt x="637032" y="569975"/>
                </a:lnTo>
                <a:lnTo>
                  <a:pt x="1234439" y="569975"/>
                </a:lnTo>
                <a:lnTo>
                  <a:pt x="3077644" y="775715"/>
                </a:lnTo>
                <a:lnTo>
                  <a:pt x="3120807" y="775715"/>
                </a:lnTo>
                <a:lnTo>
                  <a:pt x="1074420" y="385571"/>
                </a:lnTo>
                <a:lnTo>
                  <a:pt x="816863" y="252983"/>
                </a:lnTo>
                <a:lnTo>
                  <a:pt x="675132" y="175259"/>
                </a:lnTo>
                <a:lnTo>
                  <a:pt x="640320" y="164591"/>
                </a:lnTo>
                <a:close/>
              </a:path>
              <a:path w="3121025" h="775970">
                <a:moveTo>
                  <a:pt x="152400" y="0"/>
                </a:moveTo>
                <a:lnTo>
                  <a:pt x="57912" y="0"/>
                </a:lnTo>
                <a:lnTo>
                  <a:pt x="19812" y="39623"/>
                </a:lnTo>
                <a:lnTo>
                  <a:pt x="0" y="202691"/>
                </a:lnTo>
                <a:lnTo>
                  <a:pt x="96012" y="164591"/>
                </a:lnTo>
                <a:lnTo>
                  <a:pt x="640320" y="164591"/>
                </a:lnTo>
                <a:lnTo>
                  <a:pt x="580644" y="146303"/>
                </a:lnTo>
                <a:lnTo>
                  <a:pt x="446532" y="97535"/>
                </a:lnTo>
                <a:lnTo>
                  <a:pt x="295656" y="28955"/>
                </a:lnTo>
                <a:lnTo>
                  <a:pt x="219456" y="9143"/>
                </a:lnTo>
                <a:lnTo>
                  <a:pt x="152400" y="0"/>
                </a:lnTo>
                <a:close/>
              </a:path>
            </a:pathLst>
          </a:custGeom>
          <a:solidFill>
            <a:srgbClr val="3D00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2906267" y="6068567"/>
            <a:ext cx="112775" cy="96012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1357883" y="6099047"/>
            <a:ext cx="256540" cy="259079"/>
          </a:xfrm>
          <a:custGeom>
            <a:avLst/>
            <a:gdLst/>
            <a:ahLst/>
            <a:cxnLst/>
            <a:rect l="l" t="t" r="r" b="b"/>
            <a:pathLst>
              <a:path w="256540" h="259079">
                <a:moveTo>
                  <a:pt x="47243" y="0"/>
                </a:moveTo>
                <a:lnTo>
                  <a:pt x="0" y="0"/>
                </a:lnTo>
                <a:lnTo>
                  <a:pt x="47243" y="85343"/>
                </a:lnTo>
                <a:lnTo>
                  <a:pt x="152400" y="163067"/>
                </a:lnTo>
                <a:lnTo>
                  <a:pt x="256031" y="259079"/>
                </a:lnTo>
                <a:lnTo>
                  <a:pt x="256031" y="249935"/>
                </a:lnTo>
                <a:lnTo>
                  <a:pt x="246887" y="220979"/>
                </a:lnTo>
                <a:lnTo>
                  <a:pt x="227075" y="182879"/>
                </a:lnTo>
                <a:lnTo>
                  <a:pt x="190500" y="153923"/>
                </a:lnTo>
                <a:lnTo>
                  <a:pt x="172212" y="134111"/>
                </a:lnTo>
                <a:lnTo>
                  <a:pt x="161544" y="114299"/>
                </a:lnTo>
                <a:lnTo>
                  <a:pt x="152400" y="96011"/>
                </a:lnTo>
                <a:lnTo>
                  <a:pt x="152400" y="85343"/>
                </a:lnTo>
                <a:lnTo>
                  <a:pt x="181356" y="18287"/>
                </a:lnTo>
                <a:lnTo>
                  <a:pt x="114300" y="9143"/>
                </a:lnTo>
                <a:lnTo>
                  <a:pt x="76200" y="9143"/>
                </a:lnTo>
                <a:lnTo>
                  <a:pt x="47243" y="0"/>
                </a:lnTo>
                <a:close/>
              </a:path>
            </a:pathLst>
          </a:custGeom>
          <a:solidFill>
            <a:srgbClr val="3D00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1121663" y="6117335"/>
            <a:ext cx="92964" cy="97536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627887" y="6048755"/>
            <a:ext cx="388620" cy="329565"/>
          </a:xfrm>
          <a:custGeom>
            <a:avLst/>
            <a:gdLst/>
            <a:ahLst/>
            <a:cxnLst/>
            <a:rect l="l" t="t" r="r" b="b"/>
            <a:pathLst>
              <a:path w="388619" h="329564">
                <a:moveTo>
                  <a:pt x="18288" y="0"/>
                </a:moveTo>
                <a:lnTo>
                  <a:pt x="0" y="0"/>
                </a:lnTo>
                <a:lnTo>
                  <a:pt x="0" y="19812"/>
                </a:lnTo>
                <a:lnTo>
                  <a:pt x="92964" y="57912"/>
                </a:lnTo>
                <a:lnTo>
                  <a:pt x="141732" y="106680"/>
                </a:lnTo>
                <a:lnTo>
                  <a:pt x="74676" y="135636"/>
                </a:lnTo>
                <a:lnTo>
                  <a:pt x="121920" y="213360"/>
                </a:lnTo>
                <a:lnTo>
                  <a:pt x="283464" y="329184"/>
                </a:lnTo>
                <a:lnTo>
                  <a:pt x="265175" y="251460"/>
                </a:lnTo>
                <a:lnTo>
                  <a:pt x="227075" y="213360"/>
                </a:lnTo>
                <a:lnTo>
                  <a:pt x="332231" y="135636"/>
                </a:lnTo>
                <a:lnTo>
                  <a:pt x="388620" y="68580"/>
                </a:lnTo>
                <a:lnTo>
                  <a:pt x="370331" y="57912"/>
                </a:lnTo>
                <a:lnTo>
                  <a:pt x="321564" y="39624"/>
                </a:lnTo>
                <a:lnTo>
                  <a:pt x="236220" y="28956"/>
                </a:lnTo>
                <a:lnTo>
                  <a:pt x="227075" y="28956"/>
                </a:lnTo>
                <a:lnTo>
                  <a:pt x="198120" y="19812"/>
                </a:lnTo>
                <a:lnTo>
                  <a:pt x="160020" y="19812"/>
                </a:lnTo>
                <a:lnTo>
                  <a:pt x="141732" y="10668"/>
                </a:lnTo>
                <a:lnTo>
                  <a:pt x="74676" y="10668"/>
                </a:lnTo>
                <a:lnTo>
                  <a:pt x="18288" y="0"/>
                </a:lnTo>
                <a:close/>
              </a:path>
            </a:pathLst>
          </a:custGeom>
          <a:solidFill>
            <a:srgbClr val="3D00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304800" y="3427475"/>
            <a:ext cx="1752600" cy="501650"/>
          </a:xfrm>
          <a:custGeom>
            <a:avLst/>
            <a:gdLst/>
            <a:ahLst/>
            <a:cxnLst/>
            <a:rect l="l" t="t" r="r" b="b"/>
            <a:pathLst>
              <a:path w="1752600" h="501650">
                <a:moveTo>
                  <a:pt x="0" y="0"/>
                </a:moveTo>
                <a:lnTo>
                  <a:pt x="1752600" y="0"/>
                </a:lnTo>
                <a:lnTo>
                  <a:pt x="1752600" y="501395"/>
                </a:lnTo>
                <a:lnTo>
                  <a:pt x="0" y="501395"/>
                </a:lnTo>
                <a:lnTo>
                  <a:pt x="0" y="0"/>
                </a:lnTo>
                <a:close/>
              </a:path>
            </a:pathLst>
          </a:custGeom>
          <a:solidFill>
            <a:srgbClr val="7030A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292608" y="3427475"/>
            <a:ext cx="1778635" cy="513715"/>
          </a:xfrm>
          <a:custGeom>
            <a:avLst/>
            <a:gdLst/>
            <a:ahLst/>
            <a:cxnLst/>
            <a:rect l="l" t="t" r="r" b="b"/>
            <a:pathLst>
              <a:path w="1778635" h="513714">
                <a:moveTo>
                  <a:pt x="25907" y="0"/>
                </a:moveTo>
                <a:lnTo>
                  <a:pt x="0" y="0"/>
                </a:lnTo>
                <a:lnTo>
                  <a:pt x="0" y="507491"/>
                </a:lnTo>
                <a:lnTo>
                  <a:pt x="6096" y="513588"/>
                </a:lnTo>
                <a:lnTo>
                  <a:pt x="1772412" y="513588"/>
                </a:lnTo>
                <a:lnTo>
                  <a:pt x="1778508" y="507491"/>
                </a:lnTo>
                <a:lnTo>
                  <a:pt x="1778508" y="501395"/>
                </a:lnTo>
                <a:lnTo>
                  <a:pt x="25907" y="501395"/>
                </a:lnTo>
                <a:lnTo>
                  <a:pt x="12192" y="487679"/>
                </a:lnTo>
                <a:lnTo>
                  <a:pt x="25907" y="487679"/>
                </a:lnTo>
                <a:lnTo>
                  <a:pt x="25907" y="0"/>
                </a:lnTo>
                <a:close/>
              </a:path>
              <a:path w="1778635" h="513714">
                <a:moveTo>
                  <a:pt x="25907" y="487679"/>
                </a:moveTo>
                <a:lnTo>
                  <a:pt x="12192" y="487679"/>
                </a:lnTo>
                <a:lnTo>
                  <a:pt x="25907" y="501395"/>
                </a:lnTo>
                <a:lnTo>
                  <a:pt x="25907" y="487679"/>
                </a:lnTo>
                <a:close/>
              </a:path>
              <a:path w="1778635" h="513714">
                <a:moveTo>
                  <a:pt x="1752600" y="487679"/>
                </a:moveTo>
                <a:lnTo>
                  <a:pt x="25907" y="487679"/>
                </a:lnTo>
                <a:lnTo>
                  <a:pt x="25907" y="501395"/>
                </a:lnTo>
                <a:lnTo>
                  <a:pt x="1752600" y="501395"/>
                </a:lnTo>
                <a:lnTo>
                  <a:pt x="1752600" y="487679"/>
                </a:lnTo>
                <a:close/>
              </a:path>
              <a:path w="1778635" h="513714">
                <a:moveTo>
                  <a:pt x="1778508" y="0"/>
                </a:moveTo>
                <a:lnTo>
                  <a:pt x="1752600" y="0"/>
                </a:lnTo>
                <a:lnTo>
                  <a:pt x="1752600" y="501395"/>
                </a:lnTo>
                <a:lnTo>
                  <a:pt x="1764792" y="487679"/>
                </a:lnTo>
                <a:lnTo>
                  <a:pt x="1778508" y="487679"/>
                </a:lnTo>
                <a:lnTo>
                  <a:pt x="1778508" y="0"/>
                </a:lnTo>
                <a:close/>
              </a:path>
              <a:path w="1778635" h="513714">
                <a:moveTo>
                  <a:pt x="1778508" y="487679"/>
                </a:moveTo>
                <a:lnTo>
                  <a:pt x="1764792" y="487679"/>
                </a:lnTo>
                <a:lnTo>
                  <a:pt x="1752600" y="501395"/>
                </a:lnTo>
                <a:lnTo>
                  <a:pt x="1778508" y="501395"/>
                </a:lnTo>
                <a:lnTo>
                  <a:pt x="1778508" y="487679"/>
                </a:lnTo>
                <a:close/>
              </a:path>
            </a:pathLst>
          </a:custGeom>
          <a:solidFill>
            <a:srgbClr val="BC95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 txBox="1"/>
          <p:nvPr/>
        </p:nvSpPr>
        <p:spPr>
          <a:xfrm>
            <a:off x="490219" y="3343211"/>
            <a:ext cx="137922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PENELI</a:t>
            </a:r>
            <a:r>
              <a:rPr dirty="0" sz="1800" spc="0" b="1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z="1800" spc="-5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N</a:t>
            </a:r>
            <a:endParaRPr sz="1800">
              <a:latin typeface="Arial"/>
              <a:cs typeface="Arial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2357627" y="4500371"/>
            <a:ext cx="1143000" cy="571500"/>
          </a:xfrm>
          <a:custGeom>
            <a:avLst/>
            <a:gdLst/>
            <a:ahLst/>
            <a:cxnLst/>
            <a:rect l="l" t="t" r="r" b="b"/>
            <a:pathLst>
              <a:path w="1143000" h="571500">
                <a:moveTo>
                  <a:pt x="1048512" y="0"/>
                </a:moveTo>
                <a:lnTo>
                  <a:pt x="96012" y="0"/>
                </a:lnTo>
                <a:lnTo>
                  <a:pt x="58507" y="7477"/>
                </a:lnTo>
                <a:lnTo>
                  <a:pt x="28003" y="27812"/>
                </a:lnTo>
                <a:lnTo>
                  <a:pt x="7500" y="57864"/>
                </a:lnTo>
                <a:lnTo>
                  <a:pt x="0" y="94487"/>
                </a:lnTo>
                <a:lnTo>
                  <a:pt x="0" y="475487"/>
                </a:lnTo>
                <a:lnTo>
                  <a:pt x="7500" y="512992"/>
                </a:lnTo>
                <a:lnTo>
                  <a:pt x="28003" y="543496"/>
                </a:lnTo>
                <a:lnTo>
                  <a:pt x="58507" y="563999"/>
                </a:lnTo>
                <a:lnTo>
                  <a:pt x="96012" y="571499"/>
                </a:lnTo>
                <a:lnTo>
                  <a:pt x="1048512" y="571499"/>
                </a:lnTo>
                <a:lnTo>
                  <a:pt x="1085135" y="563999"/>
                </a:lnTo>
                <a:lnTo>
                  <a:pt x="1115186" y="543496"/>
                </a:lnTo>
                <a:lnTo>
                  <a:pt x="1135522" y="512992"/>
                </a:lnTo>
                <a:lnTo>
                  <a:pt x="1143000" y="475487"/>
                </a:lnTo>
                <a:lnTo>
                  <a:pt x="1143000" y="94487"/>
                </a:lnTo>
                <a:lnTo>
                  <a:pt x="1135522" y="57864"/>
                </a:lnTo>
                <a:lnTo>
                  <a:pt x="1115187" y="27812"/>
                </a:lnTo>
                <a:lnTo>
                  <a:pt x="1085135" y="7477"/>
                </a:lnTo>
                <a:lnTo>
                  <a:pt x="1048512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/>
          <p:nvPr/>
        </p:nvSpPr>
        <p:spPr>
          <a:xfrm>
            <a:off x="2345435" y="4486655"/>
            <a:ext cx="1169035" cy="597535"/>
          </a:xfrm>
          <a:custGeom>
            <a:avLst/>
            <a:gdLst/>
            <a:ahLst/>
            <a:cxnLst/>
            <a:rect l="l" t="t" r="r" b="b"/>
            <a:pathLst>
              <a:path w="1169035" h="597535">
                <a:moveTo>
                  <a:pt x="1060703" y="0"/>
                </a:moveTo>
                <a:lnTo>
                  <a:pt x="106680" y="0"/>
                </a:lnTo>
                <a:lnTo>
                  <a:pt x="85343" y="3048"/>
                </a:lnTo>
                <a:lnTo>
                  <a:pt x="38100" y="25908"/>
                </a:lnTo>
                <a:lnTo>
                  <a:pt x="12191" y="57912"/>
                </a:lnTo>
                <a:lnTo>
                  <a:pt x="0" y="97536"/>
                </a:lnTo>
                <a:lnTo>
                  <a:pt x="0" y="501396"/>
                </a:lnTo>
                <a:lnTo>
                  <a:pt x="3047" y="512064"/>
                </a:lnTo>
                <a:lnTo>
                  <a:pt x="4571" y="522732"/>
                </a:lnTo>
                <a:lnTo>
                  <a:pt x="18287" y="550164"/>
                </a:lnTo>
                <a:lnTo>
                  <a:pt x="24383" y="557784"/>
                </a:lnTo>
                <a:lnTo>
                  <a:pt x="39624" y="573024"/>
                </a:lnTo>
                <a:lnTo>
                  <a:pt x="48768" y="579120"/>
                </a:lnTo>
                <a:lnTo>
                  <a:pt x="56387" y="585216"/>
                </a:lnTo>
                <a:lnTo>
                  <a:pt x="67056" y="589788"/>
                </a:lnTo>
                <a:lnTo>
                  <a:pt x="76200" y="592836"/>
                </a:lnTo>
                <a:lnTo>
                  <a:pt x="86868" y="595884"/>
                </a:lnTo>
                <a:lnTo>
                  <a:pt x="97536" y="597408"/>
                </a:lnTo>
                <a:lnTo>
                  <a:pt x="1071372" y="597408"/>
                </a:lnTo>
                <a:lnTo>
                  <a:pt x="1083564" y="594360"/>
                </a:lnTo>
                <a:lnTo>
                  <a:pt x="1092708" y="592836"/>
                </a:lnTo>
                <a:lnTo>
                  <a:pt x="1103376" y="588264"/>
                </a:lnTo>
                <a:lnTo>
                  <a:pt x="1121664" y="579120"/>
                </a:lnTo>
                <a:lnTo>
                  <a:pt x="1129284" y="571500"/>
                </a:lnTo>
                <a:lnTo>
                  <a:pt x="99059" y="571500"/>
                </a:lnTo>
                <a:lnTo>
                  <a:pt x="91439" y="569976"/>
                </a:lnTo>
                <a:lnTo>
                  <a:pt x="54863" y="553212"/>
                </a:lnTo>
                <a:lnTo>
                  <a:pt x="28956" y="513588"/>
                </a:lnTo>
                <a:lnTo>
                  <a:pt x="25907" y="496824"/>
                </a:lnTo>
                <a:lnTo>
                  <a:pt x="25907" y="99060"/>
                </a:lnTo>
                <a:lnTo>
                  <a:pt x="39624" y="60960"/>
                </a:lnTo>
                <a:lnTo>
                  <a:pt x="50291" y="50292"/>
                </a:lnTo>
                <a:lnTo>
                  <a:pt x="56387" y="44196"/>
                </a:lnTo>
                <a:lnTo>
                  <a:pt x="68580" y="35052"/>
                </a:lnTo>
                <a:lnTo>
                  <a:pt x="83819" y="28956"/>
                </a:lnTo>
                <a:lnTo>
                  <a:pt x="91439" y="27432"/>
                </a:lnTo>
                <a:lnTo>
                  <a:pt x="100583" y="25908"/>
                </a:lnTo>
                <a:lnTo>
                  <a:pt x="1130808" y="25908"/>
                </a:lnTo>
                <a:lnTo>
                  <a:pt x="1129284" y="24384"/>
                </a:lnTo>
                <a:lnTo>
                  <a:pt x="1120139" y="18287"/>
                </a:lnTo>
                <a:lnTo>
                  <a:pt x="1092708" y="4572"/>
                </a:lnTo>
                <a:lnTo>
                  <a:pt x="1060703" y="0"/>
                </a:lnTo>
                <a:close/>
              </a:path>
              <a:path w="1169035" h="597535">
                <a:moveTo>
                  <a:pt x="1130808" y="25908"/>
                </a:moveTo>
                <a:lnTo>
                  <a:pt x="1069848" y="25908"/>
                </a:lnTo>
                <a:lnTo>
                  <a:pt x="1085088" y="28956"/>
                </a:lnTo>
                <a:lnTo>
                  <a:pt x="1092708" y="32004"/>
                </a:lnTo>
                <a:lnTo>
                  <a:pt x="1100327" y="36576"/>
                </a:lnTo>
                <a:lnTo>
                  <a:pt x="1106424" y="39624"/>
                </a:lnTo>
                <a:lnTo>
                  <a:pt x="1114043" y="45720"/>
                </a:lnTo>
                <a:lnTo>
                  <a:pt x="1139952" y="83820"/>
                </a:lnTo>
                <a:lnTo>
                  <a:pt x="1141476" y="92964"/>
                </a:lnTo>
                <a:lnTo>
                  <a:pt x="1143000" y="100584"/>
                </a:lnTo>
                <a:lnTo>
                  <a:pt x="1143000" y="498348"/>
                </a:lnTo>
                <a:lnTo>
                  <a:pt x="1141476" y="505968"/>
                </a:lnTo>
                <a:lnTo>
                  <a:pt x="1138427" y="515112"/>
                </a:lnTo>
                <a:lnTo>
                  <a:pt x="1136903" y="522732"/>
                </a:lnTo>
                <a:lnTo>
                  <a:pt x="1132331" y="528828"/>
                </a:lnTo>
                <a:lnTo>
                  <a:pt x="1129284" y="536448"/>
                </a:lnTo>
                <a:lnTo>
                  <a:pt x="1123188" y="542544"/>
                </a:lnTo>
                <a:lnTo>
                  <a:pt x="1085088" y="568452"/>
                </a:lnTo>
                <a:lnTo>
                  <a:pt x="1075943" y="569976"/>
                </a:lnTo>
                <a:lnTo>
                  <a:pt x="1068324" y="571500"/>
                </a:lnTo>
                <a:lnTo>
                  <a:pt x="1129284" y="571500"/>
                </a:lnTo>
                <a:lnTo>
                  <a:pt x="1136903" y="565404"/>
                </a:lnTo>
                <a:lnTo>
                  <a:pt x="1144524" y="557784"/>
                </a:lnTo>
                <a:lnTo>
                  <a:pt x="1150619" y="548640"/>
                </a:lnTo>
                <a:lnTo>
                  <a:pt x="1155191" y="541020"/>
                </a:lnTo>
                <a:lnTo>
                  <a:pt x="1159764" y="530352"/>
                </a:lnTo>
                <a:lnTo>
                  <a:pt x="1164336" y="521208"/>
                </a:lnTo>
                <a:lnTo>
                  <a:pt x="1168908" y="489204"/>
                </a:lnTo>
                <a:lnTo>
                  <a:pt x="1168908" y="108204"/>
                </a:lnTo>
                <a:lnTo>
                  <a:pt x="1167384" y="96012"/>
                </a:lnTo>
                <a:lnTo>
                  <a:pt x="1165860" y="85343"/>
                </a:lnTo>
                <a:lnTo>
                  <a:pt x="1162812" y="76200"/>
                </a:lnTo>
                <a:lnTo>
                  <a:pt x="1159764" y="65532"/>
                </a:lnTo>
                <a:lnTo>
                  <a:pt x="1155191" y="56387"/>
                </a:lnTo>
                <a:lnTo>
                  <a:pt x="1149096" y="47243"/>
                </a:lnTo>
                <a:lnTo>
                  <a:pt x="1136903" y="32004"/>
                </a:lnTo>
                <a:lnTo>
                  <a:pt x="1130808" y="25908"/>
                </a:lnTo>
                <a:close/>
              </a:path>
            </a:pathLst>
          </a:custGeom>
          <a:solidFill>
            <a:srgbClr val="BC95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 txBox="1"/>
          <p:nvPr/>
        </p:nvSpPr>
        <p:spPr>
          <a:xfrm>
            <a:off x="2597911" y="4629314"/>
            <a:ext cx="65976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solidFill>
                  <a:srgbClr val="161815"/>
                </a:solidFill>
                <a:latin typeface="Arial"/>
                <a:cs typeface="Arial"/>
              </a:rPr>
              <a:t>DA</a:t>
            </a:r>
            <a:r>
              <a:rPr dirty="0" sz="1800" spc="-10">
                <a:solidFill>
                  <a:srgbClr val="161815"/>
                </a:solidFill>
                <a:latin typeface="Arial"/>
                <a:cs typeface="Arial"/>
              </a:rPr>
              <a:t>N</a:t>
            </a:r>
            <a:r>
              <a:rPr dirty="0" sz="1800">
                <a:solidFill>
                  <a:srgbClr val="161815"/>
                </a:solidFill>
                <a:latin typeface="Arial"/>
                <a:cs typeface="Arial"/>
              </a:rPr>
              <a:t>A</a:t>
            </a:r>
            <a:endParaRPr sz="1800">
              <a:latin typeface="Arial"/>
              <a:cs typeface="Arial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3787140" y="3427475"/>
            <a:ext cx="1643380" cy="429895"/>
          </a:xfrm>
          <a:custGeom>
            <a:avLst/>
            <a:gdLst/>
            <a:ahLst/>
            <a:cxnLst/>
            <a:rect l="l" t="t" r="r" b="b"/>
            <a:pathLst>
              <a:path w="1643379" h="429895">
                <a:moveTo>
                  <a:pt x="1642872" y="0"/>
                </a:moveTo>
                <a:lnTo>
                  <a:pt x="0" y="0"/>
                </a:lnTo>
                <a:lnTo>
                  <a:pt x="0" y="310895"/>
                </a:lnTo>
                <a:lnTo>
                  <a:pt x="9358" y="357116"/>
                </a:lnTo>
                <a:lnTo>
                  <a:pt x="34861" y="394906"/>
                </a:lnTo>
                <a:lnTo>
                  <a:pt x="72651" y="420409"/>
                </a:lnTo>
                <a:lnTo>
                  <a:pt x="118872" y="429767"/>
                </a:lnTo>
                <a:lnTo>
                  <a:pt x="1524000" y="429767"/>
                </a:lnTo>
                <a:lnTo>
                  <a:pt x="1570220" y="420409"/>
                </a:lnTo>
                <a:lnTo>
                  <a:pt x="1608010" y="394906"/>
                </a:lnTo>
                <a:lnTo>
                  <a:pt x="1633513" y="357116"/>
                </a:lnTo>
                <a:lnTo>
                  <a:pt x="1642872" y="310895"/>
                </a:lnTo>
                <a:lnTo>
                  <a:pt x="1642872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/>
          <p:nvPr/>
        </p:nvSpPr>
        <p:spPr>
          <a:xfrm>
            <a:off x="3774947" y="3427475"/>
            <a:ext cx="1667510" cy="441959"/>
          </a:xfrm>
          <a:custGeom>
            <a:avLst/>
            <a:gdLst/>
            <a:ahLst/>
            <a:cxnLst/>
            <a:rect l="l" t="t" r="r" b="b"/>
            <a:pathLst>
              <a:path w="1667510" h="441960">
                <a:moveTo>
                  <a:pt x="24384" y="0"/>
                </a:moveTo>
                <a:lnTo>
                  <a:pt x="0" y="0"/>
                </a:lnTo>
                <a:lnTo>
                  <a:pt x="0" y="324612"/>
                </a:lnTo>
                <a:lnTo>
                  <a:pt x="1524" y="336803"/>
                </a:lnTo>
                <a:lnTo>
                  <a:pt x="6096" y="350519"/>
                </a:lnTo>
                <a:lnTo>
                  <a:pt x="9143" y="362712"/>
                </a:lnTo>
                <a:lnTo>
                  <a:pt x="30479" y="394715"/>
                </a:lnTo>
                <a:lnTo>
                  <a:pt x="68579" y="426719"/>
                </a:lnTo>
                <a:lnTo>
                  <a:pt x="105155" y="438912"/>
                </a:lnTo>
                <a:lnTo>
                  <a:pt x="118872" y="441959"/>
                </a:lnTo>
                <a:lnTo>
                  <a:pt x="1549907" y="441959"/>
                </a:lnTo>
                <a:lnTo>
                  <a:pt x="1563624" y="438912"/>
                </a:lnTo>
                <a:lnTo>
                  <a:pt x="1575815" y="435863"/>
                </a:lnTo>
                <a:lnTo>
                  <a:pt x="1588007" y="431291"/>
                </a:lnTo>
                <a:lnTo>
                  <a:pt x="1598676" y="425195"/>
                </a:lnTo>
                <a:lnTo>
                  <a:pt x="1610867" y="419100"/>
                </a:lnTo>
                <a:lnTo>
                  <a:pt x="1614525" y="416051"/>
                </a:lnTo>
                <a:lnTo>
                  <a:pt x="118872" y="416051"/>
                </a:lnTo>
                <a:lnTo>
                  <a:pt x="109727" y="414527"/>
                </a:lnTo>
                <a:lnTo>
                  <a:pt x="88391" y="408431"/>
                </a:lnTo>
                <a:lnTo>
                  <a:pt x="79248" y="403859"/>
                </a:lnTo>
                <a:lnTo>
                  <a:pt x="71627" y="397763"/>
                </a:lnTo>
                <a:lnTo>
                  <a:pt x="62484" y="391667"/>
                </a:lnTo>
                <a:lnTo>
                  <a:pt x="36575" y="359663"/>
                </a:lnTo>
                <a:lnTo>
                  <a:pt x="24384" y="320039"/>
                </a:lnTo>
                <a:lnTo>
                  <a:pt x="24384" y="0"/>
                </a:lnTo>
                <a:close/>
              </a:path>
              <a:path w="1667510" h="441960">
                <a:moveTo>
                  <a:pt x="1667255" y="0"/>
                </a:moveTo>
                <a:lnTo>
                  <a:pt x="1642872" y="0"/>
                </a:lnTo>
                <a:lnTo>
                  <a:pt x="1642872" y="310895"/>
                </a:lnTo>
                <a:lnTo>
                  <a:pt x="1639824" y="332231"/>
                </a:lnTo>
                <a:lnTo>
                  <a:pt x="1636776" y="342900"/>
                </a:lnTo>
                <a:lnTo>
                  <a:pt x="1633727" y="352044"/>
                </a:lnTo>
                <a:lnTo>
                  <a:pt x="1624584" y="370331"/>
                </a:lnTo>
                <a:lnTo>
                  <a:pt x="1616964" y="377951"/>
                </a:lnTo>
                <a:lnTo>
                  <a:pt x="1610867" y="385571"/>
                </a:lnTo>
                <a:lnTo>
                  <a:pt x="1603248" y="393191"/>
                </a:lnTo>
                <a:lnTo>
                  <a:pt x="1595627" y="399288"/>
                </a:lnTo>
                <a:lnTo>
                  <a:pt x="1577339" y="408431"/>
                </a:lnTo>
                <a:lnTo>
                  <a:pt x="1566672" y="411479"/>
                </a:lnTo>
                <a:lnTo>
                  <a:pt x="1557527" y="414527"/>
                </a:lnTo>
                <a:lnTo>
                  <a:pt x="1546860" y="416051"/>
                </a:lnTo>
                <a:lnTo>
                  <a:pt x="1614525" y="416051"/>
                </a:lnTo>
                <a:lnTo>
                  <a:pt x="1620012" y="411479"/>
                </a:lnTo>
                <a:lnTo>
                  <a:pt x="1638300" y="393191"/>
                </a:lnTo>
                <a:lnTo>
                  <a:pt x="1645919" y="384047"/>
                </a:lnTo>
                <a:lnTo>
                  <a:pt x="1652015" y="371856"/>
                </a:lnTo>
                <a:lnTo>
                  <a:pt x="1658112" y="361188"/>
                </a:lnTo>
                <a:lnTo>
                  <a:pt x="1662684" y="348995"/>
                </a:lnTo>
                <a:lnTo>
                  <a:pt x="1665731" y="336803"/>
                </a:lnTo>
                <a:lnTo>
                  <a:pt x="1667255" y="323088"/>
                </a:lnTo>
                <a:lnTo>
                  <a:pt x="1667255" y="0"/>
                </a:lnTo>
                <a:close/>
              </a:path>
            </a:pathLst>
          </a:custGeom>
          <a:solidFill>
            <a:srgbClr val="BC95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9" name="object 49"/>
          <p:cNvSpPr txBox="1"/>
          <p:nvPr/>
        </p:nvSpPr>
        <p:spPr>
          <a:xfrm>
            <a:off x="3939108" y="3206051"/>
            <a:ext cx="1340485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77165" marR="5080" indent="-165100">
              <a:lnSpc>
                <a:spcPct val="100000"/>
              </a:lnSpc>
              <a:spcBef>
                <a:spcPts val="100"/>
              </a:spcBef>
            </a:pPr>
            <a:r>
              <a:rPr dirty="0" sz="1800" spc="-5" b="1">
                <a:solidFill>
                  <a:srgbClr val="9188B0"/>
                </a:solidFill>
                <a:latin typeface="Arial"/>
                <a:cs typeface="Arial"/>
              </a:rPr>
              <a:t>KE</a:t>
            </a:r>
            <a:r>
              <a:rPr dirty="0" sz="1800" spc="-10" b="1">
                <a:solidFill>
                  <a:srgbClr val="9188B0"/>
                </a:solidFill>
                <a:latin typeface="Arial"/>
                <a:cs typeface="Arial"/>
              </a:rPr>
              <a:t>U</a:t>
            </a:r>
            <a:r>
              <a:rPr dirty="0" sz="1800" spc="-55" b="1">
                <a:solidFill>
                  <a:srgbClr val="9188B0"/>
                </a:solidFill>
                <a:latin typeface="Arial"/>
                <a:cs typeface="Arial"/>
              </a:rPr>
              <a:t>A</a:t>
            </a:r>
            <a:r>
              <a:rPr dirty="0" sz="1800" spc="-5" b="1">
                <a:solidFill>
                  <a:srgbClr val="9188B0"/>
                </a:solidFill>
                <a:latin typeface="Arial"/>
                <a:cs typeface="Arial"/>
              </a:rPr>
              <a:t>N</a:t>
            </a:r>
            <a:r>
              <a:rPr dirty="0" sz="1800" spc="5" b="1">
                <a:solidFill>
                  <a:srgbClr val="9188B0"/>
                </a:solidFill>
                <a:latin typeface="Arial"/>
                <a:cs typeface="Arial"/>
              </a:rPr>
              <a:t>G</a:t>
            </a:r>
            <a:r>
              <a:rPr dirty="0" sz="1800" spc="-5" b="1">
                <a:solidFill>
                  <a:srgbClr val="9188B0"/>
                </a:solidFill>
                <a:latin typeface="Arial"/>
                <a:cs typeface="Arial"/>
              </a:rPr>
              <a:t>AN  </a:t>
            </a:r>
            <a:r>
              <a:rPr dirty="0" sz="1800" spc="-15" b="1">
                <a:solidFill>
                  <a:srgbClr val="9188B0"/>
                </a:solidFill>
                <a:latin typeface="Arial"/>
                <a:cs typeface="Arial"/>
              </a:rPr>
              <a:t>NEGARA</a:t>
            </a:r>
            <a:endParaRPr sz="1800">
              <a:latin typeface="Arial"/>
              <a:cs typeface="Arial"/>
            </a:endParaRPr>
          </a:p>
        </p:txBody>
      </p:sp>
      <p:sp>
        <p:nvSpPr>
          <p:cNvPr id="50" name="object 50"/>
          <p:cNvSpPr/>
          <p:nvPr/>
        </p:nvSpPr>
        <p:spPr>
          <a:xfrm>
            <a:off x="1168908" y="3928871"/>
            <a:ext cx="1188720" cy="916305"/>
          </a:xfrm>
          <a:custGeom>
            <a:avLst/>
            <a:gdLst/>
            <a:ahLst/>
            <a:cxnLst/>
            <a:rect l="l" t="t" r="r" b="b"/>
            <a:pathLst>
              <a:path w="1188720" h="916304">
                <a:moveTo>
                  <a:pt x="1139846" y="856487"/>
                </a:moveTo>
                <a:lnTo>
                  <a:pt x="1082040" y="890015"/>
                </a:lnTo>
                <a:lnTo>
                  <a:pt x="1075943" y="893063"/>
                </a:lnTo>
                <a:lnTo>
                  <a:pt x="1072896" y="900683"/>
                </a:lnTo>
                <a:lnTo>
                  <a:pt x="1077467" y="906779"/>
                </a:lnTo>
                <a:lnTo>
                  <a:pt x="1080516" y="912875"/>
                </a:lnTo>
                <a:lnTo>
                  <a:pt x="1088136" y="915923"/>
                </a:lnTo>
                <a:lnTo>
                  <a:pt x="1094231" y="911351"/>
                </a:lnTo>
                <a:lnTo>
                  <a:pt x="1167722" y="868679"/>
                </a:lnTo>
                <a:lnTo>
                  <a:pt x="1164336" y="868679"/>
                </a:lnTo>
                <a:lnTo>
                  <a:pt x="1164336" y="867155"/>
                </a:lnTo>
                <a:lnTo>
                  <a:pt x="1158240" y="867155"/>
                </a:lnTo>
                <a:lnTo>
                  <a:pt x="1139846" y="856487"/>
                </a:lnTo>
                <a:close/>
              </a:path>
              <a:path w="1188720" h="916304">
                <a:moveTo>
                  <a:pt x="25907" y="0"/>
                </a:moveTo>
                <a:lnTo>
                  <a:pt x="0" y="0"/>
                </a:lnTo>
                <a:lnTo>
                  <a:pt x="0" y="864107"/>
                </a:lnTo>
                <a:lnTo>
                  <a:pt x="6095" y="868679"/>
                </a:lnTo>
                <a:lnTo>
                  <a:pt x="1118826" y="868679"/>
                </a:lnTo>
                <a:lnTo>
                  <a:pt x="1139846" y="856487"/>
                </a:lnTo>
                <a:lnTo>
                  <a:pt x="25907" y="856487"/>
                </a:lnTo>
                <a:lnTo>
                  <a:pt x="12191" y="844295"/>
                </a:lnTo>
                <a:lnTo>
                  <a:pt x="25907" y="844295"/>
                </a:lnTo>
                <a:lnTo>
                  <a:pt x="25907" y="0"/>
                </a:lnTo>
                <a:close/>
              </a:path>
              <a:path w="1188720" h="916304">
                <a:moveTo>
                  <a:pt x="1167722" y="844295"/>
                </a:moveTo>
                <a:lnTo>
                  <a:pt x="1164336" y="844295"/>
                </a:lnTo>
                <a:lnTo>
                  <a:pt x="1164336" y="868679"/>
                </a:lnTo>
                <a:lnTo>
                  <a:pt x="1167722" y="868679"/>
                </a:lnTo>
                <a:lnTo>
                  <a:pt x="1188719" y="856487"/>
                </a:lnTo>
                <a:lnTo>
                  <a:pt x="1167722" y="844295"/>
                </a:lnTo>
                <a:close/>
              </a:path>
              <a:path w="1188720" h="916304">
                <a:moveTo>
                  <a:pt x="1158240" y="845819"/>
                </a:moveTo>
                <a:lnTo>
                  <a:pt x="1139846" y="856487"/>
                </a:lnTo>
                <a:lnTo>
                  <a:pt x="1158240" y="867155"/>
                </a:lnTo>
                <a:lnTo>
                  <a:pt x="1158240" y="845819"/>
                </a:lnTo>
                <a:close/>
              </a:path>
              <a:path w="1188720" h="916304">
                <a:moveTo>
                  <a:pt x="1164336" y="845819"/>
                </a:moveTo>
                <a:lnTo>
                  <a:pt x="1158240" y="845819"/>
                </a:lnTo>
                <a:lnTo>
                  <a:pt x="1158240" y="867155"/>
                </a:lnTo>
                <a:lnTo>
                  <a:pt x="1164336" y="867155"/>
                </a:lnTo>
                <a:lnTo>
                  <a:pt x="1164336" y="845819"/>
                </a:lnTo>
                <a:close/>
              </a:path>
              <a:path w="1188720" h="916304">
                <a:moveTo>
                  <a:pt x="25907" y="844295"/>
                </a:moveTo>
                <a:lnTo>
                  <a:pt x="12191" y="844295"/>
                </a:lnTo>
                <a:lnTo>
                  <a:pt x="25907" y="856487"/>
                </a:lnTo>
                <a:lnTo>
                  <a:pt x="25907" y="844295"/>
                </a:lnTo>
                <a:close/>
              </a:path>
              <a:path w="1188720" h="916304">
                <a:moveTo>
                  <a:pt x="1118826" y="844295"/>
                </a:moveTo>
                <a:lnTo>
                  <a:pt x="25907" y="844295"/>
                </a:lnTo>
                <a:lnTo>
                  <a:pt x="25907" y="856487"/>
                </a:lnTo>
                <a:lnTo>
                  <a:pt x="1139846" y="856487"/>
                </a:lnTo>
                <a:lnTo>
                  <a:pt x="1118826" y="844295"/>
                </a:lnTo>
                <a:close/>
              </a:path>
              <a:path w="1188720" h="916304">
                <a:moveTo>
                  <a:pt x="1088136" y="797051"/>
                </a:moveTo>
                <a:lnTo>
                  <a:pt x="1080516" y="800099"/>
                </a:lnTo>
                <a:lnTo>
                  <a:pt x="1077467" y="806195"/>
                </a:lnTo>
                <a:lnTo>
                  <a:pt x="1072896" y="812291"/>
                </a:lnTo>
                <a:lnTo>
                  <a:pt x="1075943" y="819911"/>
                </a:lnTo>
                <a:lnTo>
                  <a:pt x="1082040" y="822959"/>
                </a:lnTo>
                <a:lnTo>
                  <a:pt x="1139846" y="856487"/>
                </a:lnTo>
                <a:lnTo>
                  <a:pt x="1158240" y="845819"/>
                </a:lnTo>
                <a:lnTo>
                  <a:pt x="1164336" y="845819"/>
                </a:lnTo>
                <a:lnTo>
                  <a:pt x="1164336" y="844295"/>
                </a:lnTo>
                <a:lnTo>
                  <a:pt x="1167722" y="844295"/>
                </a:lnTo>
                <a:lnTo>
                  <a:pt x="1094231" y="801623"/>
                </a:lnTo>
                <a:lnTo>
                  <a:pt x="1088136" y="797051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" name="object 51"/>
          <p:cNvSpPr/>
          <p:nvPr/>
        </p:nvSpPr>
        <p:spPr>
          <a:xfrm>
            <a:off x="3500628" y="3857243"/>
            <a:ext cx="1167765" cy="940435"/>
          </a:xfrm>
          <a:custGeom>
            <a:avLst/>
            <a:gdLst/>
            <a:ahLst/>
            <a:cxnLst/>
            <a:rect l="l" t="t" r="r" b="b"/>
            <a:pathLst>
              <a:path w="1167764" h="940435">
                <a:moveTo>
                  <a:pt x="1095756" y="915924"/>
                </a:moveTo>
                <a:lnTo>
                  <a:pt x="0" y="915924"/>
                </a:lnTo>
                <a:lnTo>
                  <a:pt x="0" y="940308"/>
                </a:lnTo>
                <a:lnTo>
                  <a:pt x="1115568" y="940308"/>
                </a:lnTo>
                <a:lnTo>
                  <a:pt x="1121664" y="935736"/>
                </a:lnTo>
                <a:lnTo>
                  <a:pt x="1121664" y="928116"/>
                </a:lnTo>
                <a:lnTo>
                  <a:pt x="1095756" y="928116"/>
                </a:lnTo>
                <a:lnTo>
                  <a:pt x="1095756" y="915924"/>
                </a:lnTo>
                <a:close/>
              </a:path>
              <a:path w="1167764" h="940435">
                <a:moveTo>
                  <a:pt x="1108516" y="49852"/>
                </a:moveTo>
                <a:lnTo>
                  <a:pt x="1095756" y="71119"/>
                </a:lnTo>
                <a:lnTo>
                  <a:pt x="1095756" y="928116"/>
                </a:lnTo>
                <a:lnTo>
                  <a:pt x="1107948" y="915924"/>
                </a:lnTo>
                <a:lnTo>
                  <a:pt x="1121664" y="915924"/>
                </a:lnTo>
                <a:lnTo>
                  <a:pt x="1121664" y="72521"/>
                </a:lnTo>
                <a:lnTo>
                  <a:pt x="1108516" y="49852"/>
                </a:lnTo>
                <a:close/>
              </a:path>
              <a:path w="1167764" h="940435">
                <a:moveTo>
                  <a:pt x="1121664" y="915924"/>
                </a:moveTo>
                <a:lnTo>
                  <a:pt x="1107948" y="915924"/>
                </a:lnTo>
                <a:lnTo>
                  <a:pt x="1095756" y="928116"/>
                </a:lnTo>
                <a:lnTo>
                  <a:pt x="1121664" y="928116"/>
                </a:lnTo>
                <a:lnTo>
                  <a:pt x="1121664" y="915924"/>
                </a:lnTo>
                <a:close/>
              </a:path>
              <a:path w="1167764" h="940435">
                <a:moveTo>
                  <a:pt x="1107948" y="0"/>
                </a:moveTo>
                <a:lnTo>
                  <a:pt x="1053084" y="94488"/>
                </a:lnTo>
                <a:lnTo>
                  <a:pt x="1050036" y="100584"/>
                </a:lnTo>
                <a:lnTo>
                  <a:pt x="1051560" y="108204"/>
                </a:lnTo>
                <a:lnTo>
                  <a:pt x="1057656" y="111252"/>
                </a:lnTo>
                <a:lnTo>
                  <a:pt x="1063752" y="115824"/>
                </a:lnTo>
                <a:lnTo>
                  <a:pt x="1071372" y="112776"/>
                </a:lnTo>
                <a:lnTo>
                  <a:pt x="1074420" y="106680"/>
                </a:lnTo>
                <a:lnTo>
                  <a:pt x="1095756" y="71119"/>
                </a:lnTo>
                <a:lnTo>
                  <a:pt x="1095756" y="24384"/>
                </a:lnTo>
                <a:lnTo>
                  <a:pt x="1122499" y="24384"/>
                </a:lnTo>
                <a:lnTo>
                  <a:pt x="1107948" y="0"/>
                </a:lnTo>
                <a:close/>
              </a:path>
              <a:path w="1167764" h="940435">
                <a:moveTo>
                  <a:pt x="1122499" y="24384"/>
                </a:moveTo>
                <a:lnTo>
                  <a:pt x="1121664" y="24384"/>
                </a:lnTo>
                <a:lnTo>
                  <a:pt x="1121664" y="72521"/>
                </a:lnTo>
                <a:lnTo>
                  <a:pt x="1141476" y="106680"/>
                </a:lnTo>
                <a:lnTo>
                  <a:pt x="1146048" y="112776"/>
                </a:lnTo>
                <a:lnTo>
                  <a:pt x="1153668" y="115824"/>
                </a:lnTo>
                <a:lnTo>
                  <a:pt x="1159764" y="111252"/>
                </a:lnTo>
                <a:lnTo>
                  <a:pt x="1165860" y="108204"/>
                </a:lnTo>
                <a:lnTo>
                  <a:pt x="1167384" y="100584"/>
                </a:lnTo>
                <a:lnTo>
                  <a:pt x="1164336" y="94488"/>
                </a:lnTo>
                <a:lnTo>
                  <a:pt x="1122499" y="24384"/>
                </a:lnTo>
                <a:close/>
              </a:path>
              <a:path w="1167764" h="940435">
                <a:moveTo>
                  <a:pt x="1121664" y="30480"/>
                </a:moveTo>
                <a:lnTo>
                  <a:pt x="1120139" y="30480"/>
                </a:lnTo>
                <a:lnTo>
                  <a:pt x="1108516" y="49852"/>
                </a:lnTo>
                <a:lnTo>
                  <a:pt x="1121664" y="72521"/>
                </a:lnTo>
                <a:lnTo>
                  <a:pt x="1121664" y="30480"/>
                </a:lnTo>
                <a:close/>
              </a:path>
              <a:path w="1167764" h="940435">
                <a:moveTo>
                  <a:pt x="1121664" y="24384"/>
                </a:moveTo>
                <a:lnTo>
                  <a:pt x="1095756" y="24384"/>
                </a:lnTo>
                <a:lnTo>
                  <a:pt x="1095756" y="71119"/>
                </a:lnTo>
                <a:lnTo>
                  <a:pt x="1108516" y="49852"/>
                </a:lnTo>
                <a:lnTo>
                  <a:pt x="1097280" y="30480"/>
                </a:lnTo>
                <a:lnTo>
                  <a:pt x="1121664" y="30480"/>
                </a:lnTo>
                <a:lnTo>
                  <a:pt x="1121664" y="24384"/>
                </a:lnTo>
                <a:close/>
              </a:path>
              <a:path w="1167764" h="940435">
                <a:moveTo>
                  <a:pt x="1120139" y="30480"/>
                </a:moveTo>
                <a:lnTo>
                  <a:pt x="1097280" y="30480"/>
                </a:lnTo>
                <a:lnTo>
                  <a:pt x="1108516" y="49852"/>
                </a:lnTo>
                <a:lnTo>
                  <a:pt x="1120139" y="304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2" name="object 52"/>
          <p:cNvSpPr txBox="1"/>
          <p:nvPr/>
        </p:nvSpPr>
        <p:spPr>
          <a:xfrm>
            <a:off x="3750055" y="4812195"/>
            <a:ext cx="66675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5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1800" b="1">
                <a:solidFill>
                  <a:srgbClr val="FFFFFF"/>
                </a:solidFill>
                <a:latin typeface="Arial"/>
                <a:cs typeface="Arial"/>
              </a:rPr>
              <a:t>PBN</a:t>
            </a:r>
            <a:endParaRPr sz="1800">
              <a:latin typeface="Arial"/>
              <a:cs typeface="Arial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4728464" y="4097591"/>
            <a:ext cx="837565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 indent="17018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FFFFFF"/>
                </a:solidFill>
                <a:latin typeface="Arial"/>
                <a:cs typeface="Arial"/>
              </a:rPr>
              <a:t>BI</a:t>
            </a:r>
            <a:r>
              <a:rPr dirty="0" sz="1800" spc="-130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1800" spc="-135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dirty="0" sz="1800">
                <a:solidFill>
                  <a:srgbClr val="FFFFFF"/>
                </a:solidFill>
                <a:latin typeface="Arial"/>
                <a:cs typeface="Arial"/>
              </a:rPr>
              <a:t>A  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MAK</a:t>
            </a:r>
            <a:r>
              <a:rPr dirty="0" sz="1800" spc="-10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52</a:t>
            </a:r>
            <a:endParaRPr sz="1800">
              <a:latin typeface="Arial"/>
              <a:cs typeface="Arial"/>
            </a:endParaRPr>
          </a:p>
        </p:txBody>
      </p:sp>
      <p:sp>
        <p:nvSpPr>
          <p:cNvPr id="54" name="object 54"/>
          <p:cNvSpPr/>
          <p:nvPr/>
        </p:nvSpPr>
        <p:spPr>
          <a:xfrm>
            <a:off x="6001511" y="3427475"/>
            <a:ext cx="2357755" cy="1501140"/>
          </a:xfrm>
          <a:custGeom>
            <a:avLst/>
            <a:gdLst/>
            <a:ahLst/>
            <a:cxnLst/>
            <a:rect l="l" t="t" r="r" b="b"/>
            <a:pathLst>
              <a:path w="2357754" h="1501139">
                <a:moveTo>
                  <a:pt x="0" y="0"/>
                </a:moveTo>
                <a:lnTo>
                  <a:pt x="2357628" y="0"/>
                </a:lnTo>
                <a:lnTo>
                  <a:pt x="2357628" y="1501139"/>
                </a:lnTo>
                <a:lnTo>
                  <a:pt x="0" y="1501139"/>
                </a:lnTo>
                <a:lnTo>
                  <a:pt x="0" y="0"/>
                </a:lnTo>
                <a:close/>
              </a:path>
            </a:pathLst>
          </a:custGeom>
          <a:solidFill>
            <a:srgbClr val="8C7CB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" name="object 55"/>
          <p:cNvSpPr/>
          <p:nvPr/>
        </p:nvSpPr>
        <p:spPr>
          <a:xfrm>
            <a:off x="6296405" y="3427475"/>
            <a:ext cx="0" cy="1501140"/>
          </a:xfrm>
          <a:custGeom>
            <a:avLst/>
            <a:gdLst/>
            <a:ahLst/>
            <a:cxnLst/>
            <a:rect l="l" t="t" r="r" b="b"/>
            <a:pathLst>
              <a:path w="0" h="1501139">
                <a:moveTo>
                  <a:pt x="0" y="0"/>
                </a:moveTo>
                <a:lnTo>
                  <a:pt x="0" y="1501139"/>
                </a:lnTo>
              </a:path>
            </a:pathLst>
          </a:custGeom>
          <a:ln w="25908">
            <a:solidFill>
              <a:srgbClr val="BC95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6" name="object 56"/>
          <p:cNvSpPr/>
          <p:nvPr/>
        </p:nvSpPr>
        <p:spPr>
          <a:xfrm>
            <a:off x="5989320" y="3427475"/>
            <a:ext cx="2382520" cy="1513840"/>
          </a:xfrm>
          <a:custGeom>
            <a:avLst/>
            <a:gdLst/>
            <a:ahLst/>
            <a:cxnLst/>
            <a:rect l="l" t="t" r="r" b="b"/>
            <a:pathLst>
              <a:path w="2382520" h="1513839">
                <a:moveTo>
                  <a:pt x="24383" y="0"/>
                </a:moveTo>
                <a:lnTo>
                  <a:pt x="0" y="0"/>
                </a:lnTo>
                <a:lnTo>
                  <a:pt x="0" y="1507235"/>
                </a:lnTo>
                <a:lnTo>
                  <a:pt x="4571" y="1513332"/>
                </a:lnTo>
                <a:lnTo>
                  <a:pt x="2375915" y="1513332"/>
                </a:lnTo>
                <a:lnTo>
                  <a:pt x="2382011" y="1507235"/>
                </a:lnTo>
                <a:lnTo>
                  <a:pt x="2382011" y="1501139"/>
                </a:lnTo>
                <a:lnTo>
                  <a:pt x="24383" y="1501139"/>
                </a:lnTo>
                <a:lnTo>
                  <a:pt x="12191" y="1488947"/>
                </a:lnTo>
                <a:lnTo>
                  <a:pt x="24383" y="1488947"/>
                </a:lnTo>
                <a:lnTo>
                  <a:pt x="24383" y="0"/>
                </a:lnTo>
                <a:close/>
              </a:path>
              <a:path w="2382520" h="1513839">
                <a:moveTo>
                  <a:pt x="24383" y="1488947"/>
                </a:moveTo>
                <a:lnTo>
                  <a:pt x="12191" y="1488947"/>
                </a:lnTo>
                <a:lnTo>
                  <a:pt x="24383" y="1501139"/>
                </a:lnTo>
                <a:lnTo>
                  <a:pt x="24383" y="1488947"/>
                </a:lnTo>
                <a:close/>
              </a:path>
              <a:path w="2382520" h="1513839">
                <a:moveTo>
                  <a:pt x="2357628" y="1488947"/>
                </a:moveTo>
                <a:lnTo>
                  <a:pt x="24383" y="1488947"/>
                </a:lnTo>
                <a:lnTo>
                  <a:pt x="24383" y="1501139"/>
                </a:lnTo>
                <a:lnTo>
                  <a:pt x="2357628" y="1501139"/>
                </a:lnTo>
                <a:lnTo>
                  <a:pt x="2357628" y="1488947"/>
                </a:lnTo>
                <a:close/>
              </a:path>
              <a:path w="2382520" h="1513839">
                <a:moveTo>
                  <a:pt x="2382011" y="0"/>
                </a:moveTo>
                <a:lnTo>
                  <a:pt x="2357628" y="0"/>
                </a:lnTo>
                <a:lnTo>
                  <a:pt x="2357628" y="1501139"/>
                </a:lnTo>
                <a:lnTo>
                  <a:pt x="2369820" y="1488947"/>
                </a:lnTo>
                <a:lnTo>
                  <a:pt x="2382011" y="1488947"/>
                </a:lnTo>
                <a:lnTo>
                  <a:pt x="2382011" y="0"/>
                </a:lnTo>
                <a:close/>
              </a:path>
              <a:path w="2382520" h="1513839">
                <a:moveTo>
                  <a:pt x="2382011" y="1488947"/>
                </a:moveTo>
                <a:lnTo>
                  <a:pt x="2369820" y="1488947"/>
                </a:lnTo>
                <a:lnTo>
                  <a:pt x="2357628" y="1501139"/>
                </a:lnTo>
                <a:lnTo>
                  <a:pt x="2382011" y="1501139"/>
                </a:lnTo>
                <a:lnTo>
                  <a:pt x="2382011" y="1488947"/>
                </a:lnTo>
                <a:close/>
              </a:path>
            </a:pathLst>
          </a:custGeom>
          <a:solidFill>
            <a:srgbClr val="BC95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" name="object 57"/>
          <p:cNvSpPr txBox="1"/>
          <p:nvPr/>
        </p:nvSpPr>
        <p:spPr>
          <a:xfrm>
            <a:off x="6309359" y="3234854"/>
            <a:ext cx="2049780" cy="11226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79705" marR="155575" indent="-32384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FFFFFF"/>
                </a:solidFill>
                <a:latin typeface="Arial"/>
                <a:cs typeface="Arial"/>
              </a:rPr>
              <a:t>PERE</a:t>
            </a:r>
            <a:r>
              <a:rPr dirty="0" sz="1800" spc="-1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CA</a:t>
            </a:r>
            <a:r>
              <a:rPr dirty="0" sz="1800" spc="-1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dirty="0" sz="1800">
                <a:solidFill>
                  <a:srgbClr val="FFFFFF"/>
                </a:solidFill>
                <a:latin typeface="Arial"/>
                <a:cs typeface="Arial"/>
              </a:rPr>
              <a:t>AAN  </a:t>
            </a:r>
            <a:r>
              <a:rPr dirty="0" sz="1800" spc="-5">
                <a:solidFill>
                  <a:srgbClr val="FFFFFF"/>
                </a:solidFill>
                <a:latin typeface="Arial"/>
                <a:cs typeface="Arial"/>
              </a:rPr>
              <a:t>PELAKSANAAN  PELAPORAN </a:t>
            </a:r>
            <a:r>
              <a:rPr dirty="0" sz="1800">
                <a:solidFill>
                  <a:srgbClr val="FFFFFF"/>
                </a:solidFill>
                <a:latin typeface="Arial"/>
                <a:cs typeface="Arial"/>
              </a:rPr>
              <a:t>&amp;  </a:t>
            </a:r>
            <a:r>
              <a:rPr dirty="0" sz="1800" spc="-55">
                <a:solidFill>
                  <a:srgbClr val="FFFFFF"/>
                </a:solidFill>
                <a:latin typeface="Arial"/>
                <a:cs typeface="Arial"/>
              </a:rPr>
              <a:t>PENCATATAN</a:t>
            </a:r>
            <a:endParaRPr sz="1800">
              <a:latin typeface="Arial"/>
              <a:cs typeface="Arial"/>
            </a:endParaRPr>
          </a:p>
        </p:txBody>
      </p:sp>
      <p:sp>
        <p:nvSpPr>
          <p:cNvPr id="58" name="object 58"/>
          <p:cNvSpPr/>
          <p:nvPr/>
        </p:nvSpPr>
        <p:spPr>
          <a:xfrm>
            <a:off x="5430011" y="3427475"/>
            <a:ext cx="571500" cy="159385"/>
          </a:xfrm>
          <a:custGeom>
            <a:avLst/>
            <a:gdLst/>
            <a:ahLst/>
            <a:cxnLst/>
            <a:rect l="l" t="t" r="r" b="b"/>
            <a:pathLst>
              <a:path w="571500" h="159385">
                <a:moveTo>
                  <a:pt x="463467" y="92764"/>
                </a:moveTo>
                <a:lnTo>
                  <a:pt x="409955" y="123443"/>
                </a:lnTo>
                <a:lnTo>
                  <a:pt x="404264" y="128777"/>
                </a:lnTo>
                <a:lnTo>
                  <a:pt x="401002" y="135254"/>
                </a:lnTo>
                <a:lnTo>
                  <a:pt x="400311" y="142303"/>
                </a:lnTo>
                <a:lnTo>
                  <a:pt x="402336" y="149351"/>
                </a:lnTo>
                <a:lnTo>
                  <a:pt x="407669" y="155043"/>
                </a:lnTo>
                <a:lnTo>
                  <a:pt x="414146" y="158305"/>
                </a:lnTo>
                <a:lnTo>
                  <a:pt x="421195" y="158996"/>
                </a:lnTo>
                <a:lnTo>
                  <a:pt x="428243" y="156972"/>
                </a:lnTo>
                <a:lnTo>
                  <a:pt x="537639" y="92963"/>
                </a:lnTo>
                <a:lnTo>
                  <a:pt x="463467" y="92764"/>
                </a:lnTo>
                <a:close/>
              </a:path>
              <a:path w="571500" h="159385">
                <a:moveTo>
                  <a:pt x="496666" y="73730"/>
                </a:moveTo>
                <a:lnTo>
                  <a:pt x="463467" y="92764"/>
                </a:lnTo>
                <a:lnTo>
                  <a:pt x="533400" y="92963"/>
                </a:lnTo>
                <a:lnTo>
                  <a:pt x="533400" y="89915"/>
                </a:lnTo>
                <a:lnTo>
                  <a:pt x="524255" y="89915"/>
                </a:lnTo>
                <a:lnTo>
                  <a:pt x="496666" y="73730"/>
                </a:lnTo>
                <a:close/>
              </a:path>
              <a:path w="571500" h="159385">
                <a:moveTo>
                  <a:pt x="445516" y="0"/>
                </a:moveTo>
                <a:lnTo>
                  <a:pt x="402640" y="0"/>
                </a:lnTo>
                <a:lnTo>
                  <a:pt x="400954" y="4214"/>
                </a:lnTo>
                <a:lnTo>
                  <a:pt x="464171" y="54666"/>
                </a:lnTo>
                <a:lnTo>
                  <a:pt x="533400" y="54863"/>
                </a:lnTo>
                <a:lnTo>
                  <a:pt x="533400" y="92963"/>
                </a:lnTo>
                <a:lnTo>
                  <a:pt x="537639" y="92963"/>
                </a:lnTo>
                <a:lnTo>
                  <a:pt x="571500" y="73151"/>
                </a:lnTo>
                <a:lnTo>
                  <a:pt x="445516" y="0"/>
                </a:lnTo>
                <a:close/>
              </a:path>
              <a:path w="571500" h="159385">
                <a:moveTo>
                  <a:pt x="0" y="53339"/>
                </a:moveTo>
                <a:lnTo>
                  <a:pt x="0" y="91439"/>
                </a:lnTo>
                <a:lnTo>
                  <a:pt x="463467" y="92764"/>
                </a:lnTo>
                <a:lnTo>
                  <a:pt x="496666" y="73730"/>
                </a:lnTo>
                <a:lnTo>
                  <a:pt x="464171" y="54666"/>
                </a:lnTo>
                <a:lnTo>
                  <a:pt x="0" y="53339"/>
                </a:lnTo>
                <a:close/>
              </a:path>
              <a:path w="571500" h="159385">
                <a:moveTo>
                  <a:pt x="524255" y="57912"/>
                </a:moveTo>
                <a:lnTo>
                  <a:pt x="496666" y="73730"/>
                </a:lnTo>
                <a:lnTo>
                  <a:pt x="524255" y="89915"/>
                </a:lnTo>
                <a:lnTo>
                  <a:pt x="524255" y="57912"/>
                </a:lnTo>
                <a:close/>
              </a:path>
              <a:path w="571500" h="159385">
                <a:moveTo>
                  <a:pt x="533400" y="57912"/>
                </a:moveTo>
                <a:lnTo>
                  <a:pt x="524255" y="57912"/>
                </a:lnTo>
                <a:lnTo>
                  <a:pt x="524255" y="89915"/>
                </a:lnTo>
                <a:lnTo>
                  <a:pt x="533400" y="89915"/>
                </a:lnTo>
                <a:lnTo>
                  <a:pt x="533400" y="57912"/>
                </a:lnTo>
                <a:close/>
              </a:path>
              <a:path w="571500" h="159385">
                <a:moveTo>
                  <a:pt x="464171" y="54666"/>
                </a:moveTo>
                <a:lnTo>
                  <a:pt x="496666" y="73730"/>
                </a:lnTo>
                <a:lnTo>
                  <a:pt x="524255" y="57912"/>
                </a:lnTo>
                <a:lnTo>
                  <a:pt x="533400" y="57912"/>
                </a:lnTo>
                <a:lnTo>
                  <a:pt x="533400" y="54863"/>
                </a:lnTo>
                <a:lnTo>
                  <a:pt x="464171" y="5466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9" name="object 59"/>
          <p:cNvSpPr/>
          <p:nvPr/>
        </p:nvSpPr>
        <p:spPr>
          <a:xfrm>
            <a:off x="6001511" y="5213603"/>
            <a:ext cx="2357755" cy="571500"/>
          </a:xfrm>
          <a:custGeom>
            <a:avLst/>
            <a:gdLst/>
            <a:ahLst/>
            <a:cxnLst/>
            <a:rect l="l" t="t" r="r" b="b"/>
            <a:pathLst>
              <a:path w="2357754" h="571500">
                <a:moveTo>
                  <a:pt x="0" y="0"/>
                </a:moveTo>
                <a:lnTo>
                  <a:pt x="2357628" y="0"/>
                </a:lnTo>
                <a:lnTo>
                  <a:pt x="2357628" y="571500"/>
                </a:lnTo>
                <a:lnTo>
                  <a:pt x="0" y="571500"/>
                </a:lnTo>
                <a:lnTo>
                  <a:pt x="0" y="0"/>
                </a:lnTo>
                <a:close/>
              </a:path>
            </a:pathLst>
          </a:custGeom>
          <a:solidFill>
            <a:srgbClr val="D9D3E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0" name="object 60"/>
          <p:cNvSpPr/>
          <p:nvPr/>
        </p:nvSpPr>
        <p:spPr>
          <a:xfrm>
            <a:off x="5989320" y="5201411"/>
            <a:ext cx="2382520" cy="597535"/>
          </a:xfrm>
          <a:custGeom>
            <a:avLst/>
            <a:gdLst/>
            <a:ahLst/>
            <a:cxnLst/>
            <a:rect l="l" t="t" r="r" b="b"/>
            <a:pathLst>
              <a:path w="2382520" h="597535">
                <a:moveTo>
                  <a:pt x="2375915" y="0"/>
                </a:moveTo>
                <a:lnTo>
                  <a:pt x="4571" y="0"/>
                </a:lnTo>
                <a:lnTo>
                  <a:pt x="0" y="6096"/>
                </a:lnTo>
                <a:lnTo>
                  <a:pt x="0" y="591312"/>
                </a:lnTo>
                <a:lnTo>
                  <a:pt x="4571" y="597408"/>
                </a:lnTo>
                <a:lnTo>
                  <a:pt x="2375915" y="597408"/>
                </a:lnTo>
                <a:lnTo>
                  <a:pt x="2382011" y="591312"/>
                </a:lnTo>
                <a:lnTo>
                  <a:pt x="2382011" y="583692"/>
                </a:lnTo>
                <a:lnTo>
                  <a:pt x="24383" y="583692"/>
                </a:lnTo>
                <a:lnTo>
                  <a:pt x="12191" y="571500"/>
                </a:lnTo>
                <a:lnTo>
                  <a:pt x="24383" y="571500"/>
                </a:lnTo>
                <a:lnTo>
                  <a:pt x="24383" y="25908"/>
                </a:lnTo>
                <a:lnTo>
                  <a:pt x="12191" y="25908"/>
                </a:lnTo>
                <a:lnTo>
                  <a:pt x="24383" y="12192"/>
                </a:lnTo>
                <a:lnTo>
                  <a:pt x="2382011" y="12192"/>
                </a:lnTo>
                <a:lnTo>
                  <a:pt x="2382011" y="6096"/>
                </a:lnTo>
                <a:lnTo>
                  <a:pt x="2375915" y="0"/>
                </a:lnTo>
                <a:close/>
              </a:path>
              <a:path w="2382520" h="597535">
                <a:moveTo>
                  <a:pt x="24383" y="571500"/>
                </a:moveTo>
                <a:lnTo>
                  <a:pt x="12191" y="571500"/>
                </a:lnTo>
                <a:lnTo>
                  <a:pt x="24383" y="583692"/>
                </a:lnTo>
                <a:lnTo>
                  <a:pt x="24383" y="571500"/>
                </a:lnTo>
                <a:close/>
              </a:path>
              <a:path w="2382520" h="597535">
                <a:moveTo>
                  <a:pt x="2357628" y="571500"/>
                </a:moveTo>
                <a:lnTo>
                  <a:pt x="24383" y="571500"/>
                </a:lnTo>
                <a:lnTo>
                  <a:pt x="24383" y="583692"/>
                </a:lnTo>
                <a:lnTo>
                  <a:pt x="2357628" y="583692"/>
                </a:lnTo>
                <a:lnTo>
                  <a:pt x="2357628" y="571500"/>
                </a:lnTo>
                <a:close/>
              </a:path>
              <a:path w="2382520" h="597535">
                <a:moveTo>
                  <a:pt x="2357628" y="12192"/>
                </a:moveTo>
                <a:lnTo>
                  <a:pt x="2357628" y="583692"/>
                </a:lnTo>
                <a:lnTo>
                  <a:pt x="2369820" y="571500"/>
                </a:lnTo>
                <a:lnTo>
                  <a:pt x="2382011" y="571500"/>
                </a:lnTo>
                <a:lnTo>
                  <a:pt x="2382011" y="25908"/>
                </a:lnTo>
                <a:lnTo>
                  <a:pt x="2369820" y="25908"/>
                </a:lnTo>
                <a:lnTo>
                  <a:pt x="2357628" y="12192"/>
                </a:lnTo>
                <a:close/>
              </a:path>
              <a:path w="2382520" h="597535">
                <a:moveTo>
                  <a:pt x="2382011" y="571500"/>
                </a:moveTo>
                <a:lnTo>
                  <a:pt x="2369820" y="571500"/>
                </a:lnTo>
                <a:lnTo>
                  <a:pt x="2357628" y="583692"/>
                </a:lnTo>
                <a:lnTo>
                  <a:pt x="2382011" y="583692"/>
                </a:lnTo>
                <a:lnTo>
                  <a:pt x="2382011" y="571500"/>
                </a:lnTo>
                <a:close/>
              </a:path>
              <a:path w="2382520" h="597535">
                <a:moveTo>
                  <a:pt x="24383" y="12192"/>
                </a:moveTo>
                <a:lnTo>
                  <a:pt x="12191" y="25908"/>
                </a:lnTo>
                <a:lnTo>
                  <a:pt x="24383" y="25908"/>
                </a:lnTo>
                <a:lnTo>
                  <a:pt x="24383" y="12192"/>
                </a:lnTo>
                <a:close/>
              </a:path>
              <a:path w="2382520" h="597535">
                <a:moveTo>
                  <a:pt x="2357628" y="12192"/>
                </a:moveTo>
                <a:lnTo>
                  <a:pt x="24383" y="12192"/>
                </a:lnTo>
                <a:lnTo>
                  <a:pt x="24383" y="25908"/>
                </a:lnTo>
                <a:lnTo>
                  <a:pt x="2357628" y="25908"/>
                </a:lnTo>
                <a:lnTo>
                  <a:pt x="2357628" y="12192"/>
                </a:lnTo>
                <a:close/>
              </a:path>
              <a:path w="2382520" h="597535">
                <a:moveTo>
                  <a:pt x="2382011" y="12192"/>
                </a:moveTo>
                <a:lnTo>
                  <a:pt x="2357628" y="12192"/>
                </a:lnTo>
                <a:lnTo>
                  <a:pt x="2369820" y="25908"/>
                </a:lnTo>
                <a:lnTo>
                  <a:pt x="2382011" y="25908"/>
                </a:lnTo>
                <a:lnTo>
                  <a:pt x="2382011" y="12192"/>
                </a:lnTo>
                <a:close/>
              </a:path>
            </a:pathLst>
          </a:custGeom>
          <a:solidFill>
            <a:srgbClr val="BC95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1" name="object 61"/>
          <p:cNvSpPr txBox="1"/>
          <p:nvPr/>
        </p:nvSpPr>
        <p:spPr>
          <a:xfrm>
            <a:off x="6001511" y="5342546"/>
            <a:ext cx="235775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06045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161815"/>
                </a:solidFill>
                <a:latin typeface="Arial"/>
                <a:cs typeface="Arial"/>
              </a:rPr>
              <a:t>KRITERIA /</a:t>
            </a:r>
            <a:r>
              <a:rPr dirty="0" sz="1800" spc="-265">
                <a:solidFill>
                  <a:srgbClr val="161815"/>
                </a:solidFill>
                <a:latin typeface="Arial"/>
                <a:cs typeface="Arial"/>
              </a:rPr>
              <a:t> </a:t>
            </a:r>
            <a:r>
              <a:rPr dirty="0" sz="1800" spc="-25">
                <a:solidFill>
                  <a:srgbClr val="161815"/>
                </a:solidFill>
                <a:latin typeface="Arial"/>
                <a:cs typeface="Arial"/>
              </a:rPr>
              <a:t>ATURAN</a:t>
            </a:r>
            <a:endParaRPr sz="1800">
              <a:latin typeface="Arial"/>
              <a:cs typeface="Arial"/>
            </a:endParaRPr>
          </a:p>
        </p:txBody>
      </p:sp>
      <p:sp>
        <p:nvSpPr>
          <p:cNvPr id="62" name="object 62"/>
          <p:cNvSpPr/>
          <p:nvPr/>
        </p:nvSpPr>
        <p:spPr>
          <a:xfrm>
            <a:off x="5631179" y="3427475"/>
            <a:ext cx="26034" cy="71755"/>
          </a:xfrm>
          <a:custGeom>
            <a:avLst/>
            <a:gdLst/>
            <a:ahLst/>
            <a:cxnLst/>
            <a:rect l="l" t="t" r="r" b="b"/>
            <a:pathLst>
              <a:path w="26035" h="71754">
                <a:moveTo>
                  <a:pt x="0" y="71627"/>
                </a:moveTo>
                <a:lnTo>
                  <a:pt x="0" y="0"/>
                </a:lnTo>
                <a:lnTo>
                  <a:pt x="25908" y="0"/>
                </a:lnTo>
                <a:lnTo>
                  <a:pt x="25908" y="71627"/>
                </a:lnTo>
                <a:lnTo>
                  <a:pt x="0" y="7162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3" name="object 63"/>
          <p:cNvSpPr/>
          <p:nvPr/>
        </p:nvSpPr>
        <p:spPr>
          <a:xfrm>
            <a:off x="5631179" y="3499103"/>
            <a:ext cx="370840" cy="2060575"/>
          </a:xfrm>
          <a:custGeom>
            <a:avLst/>
            <a:gdLst/>
            <a:ahLst/>
            <a:cxnLst/>
            <a:rect l="l" t="t" r="r" b="b"/>
            <a:pathLst>
              <a:path w="370839" h="2060575">
                <a:moveTo>
                  <a:pt x="319934" y="2001012"/>
                </a:moveTo>
                <a:lnTo>
                  <a:pt x="262128" y="2034539"/>
                </a:lnTo>
                <a:lnTo>
                  <a:pt x="256032" y="2037588"/>
                </a:lnTo>
                <a:lnTo>
                  <a:pt x="254508" y="2045208"/>
                </a:lnTo>
                <a:lnTo>
                  <a:pt x="257556" y="2051303"/>
                </a:lnTo>
                <a:lnTo>
                  <a:pt x="262128" y="2057400"/>
                </a:lnTo>
                <a:lnTo>
                  <a:pt x="269748" y="2060448"/>
                </a:lnTo>
                <a:lnTo>
                  <a:pt x="275844" y="2055876"/>
                </a:lnTo>
                <a:lnTo>
                  <a:pt x="349334" y="2013203"/>
                </a:lnTo>
                <a:lnTo>
                  <a:pt x="344424" y="2013203"/>
                </a:lnTo>
                <a:lnTo>
                  <a:pt x="344424" y="2011680"/>
                </a:lnTo>
                <a:lnTo>
                  <a:pt x="338328" y="2011680"/>
                </a:lnTo>
                <a:lnTo>
                  <a:pt x="319934" y="2001012"/>
                </a:lnTo>
                <a:close/>
              </a:path>
              <a:path w="370839" h="2060575">
                <a:moveTo>
                  <a:pt x="25908" y="0"/>
                </a:moveTo>
                <a:lnTo>
                  <a:pt x="0" y="0"/>
                </a:lnTo>
                <a:lnTo>
                  <a:pt x="0" y="2007108"/>
                </a:lnTo>
                <a:lnTo>
                  <a:pt x="6096" y="2013203"/>
                </a:lnTo>
                <a:lnTo>
                  <a:pt x="298914" y="2013203"/>
                </a:lnTo>
                <a:lnTo>
                  <a:pt x="319934" y="2001012"/>
                </a:lnTo>
                <a:lnTo>
                  <a:pt x="25908" y="2001012"/>
                </a:lnTo>
                <a:lnTo>
                  <a:pt x="13716" y="1988820"/>
                </a:lnTo>
                <a:lnTo>
                  <a:pt x="25908" y="1988820"/>
                </a:lnTo>
                <a:lnTo>
                  <a:pt x="25908" y="0"/>
                </a:lnTo>
                <a:close/>
              </a:path>
              <a:path w="370839" h="2060575">
                <a:moveTo>
                  <a:pt x="349902" y="1988820"/>
                </a:moveTo>
                <a:lnTo>
                  <a:pt x="344424" y="1988820"/>
                </a:lnTo>
                <a:lnTo>
                  <a:pt x="344424" y="2013203"/>
                </a:lnTo>
                <a:lnTo>
                  <a:pt x="349334" y="2013203"/>
                </a:lnTo>
                <a:lnTo>
                  <a:pt x="370332" y="2001012"/>
                </a:lnTo>
                <a:lnTo>
                  <a:pt x="349902" y="1988820"/>
                </a:lnTo>
                <a:close/>
              </a:path>
              <a:path w="370839" h="2060575">
                <a:moveTo>
                  <a:pt x="338328" y="1990344"/>
                </a:moveTo>
                <a:lnTo>
                  <a:pt x="319934" y="2001012"/>
                </a:lnTo>
                <a:lnTo>
                  <a:pt x="338328" y="2011680"/>
                </a:lnTo>
                <a:lnTo>
                  <a:pt x="338328" y="1990344"/>
                </a:lnTo>
                <a:close/>
              </a:path>
              <a:path w="370839" h="2060575">
                <a:moveTo>
                  <a:pt x="344424" y="1990344"/>
                </a:moveTo>
                <a:lnTo>
                  <a:pt x="338328" y="1990344"/>
                </a:lnTo>
                <a:lnTo>
                  <a:pt x="338328" y="2011680"/>
                </a:lnTo>
                <a:lnTo>
                  <a:pt x="344424" y="2011680"/>
                </a:lnTo>
                <a:lnTo>
                  <a:pt x="344424" y="1990344"/>
                </a:lnTo>
                <a:close/>
              </a:path>
              <a:path w="370839" h="2060575">
                <a:moveTo>
                  <a:pt x="25908" y="1988820"/>
                </a:moveTo>
                <a:lnTo>
                  <a:pt x="13716" y="1988820"/>
                </a:lnTo>
                <a:lnTo>
                  <a:pt x="25908" y="2001012"/>
                </a:lnTo>
                <a:lnTo>
                  <a:pt x="25908" y="1988820"/>
                </a:lnTo>
                <a:close/>
              </a:path>
              <a:path w="370839" h="2060575">
                <a:moveTo>
                  <a:pt x="298914" y="1988820"/>
                </a:moveTo>
                <a:lnTo>
                  <a:pt x="25908" y="1988820"/>
                </a:lnTo>
                <a:lnTo>
                  <a:pt x="25908" y="2001012"/>
                </a:lnTo>
                <a:lnTo>
                  <a:pt x="319934" y="2001012"/>
                </a:lnTo>
                <a:lnTo>
                  <a:pt x="298914" y="1988820"/>
                </a:lnTo>
                <a:close/>
              </a:path>
              <a:path w="370839" h="2060575">
                <a:moveTo>
                  <a:pt x="269748" y="1941576"/>
                </a:moveTo>
                <a:lnTo>
                  <a:pt x="262128" y="1944624"/>
                </a:lnTo>
                <a:lnTo>
                  <a:pt x="257556" y="1949196"/>
                </a:lnTo>
                <a:lnTo>
                  <a:pt x="254508" y="1955292"/>
                </a:lnTo>
                <a:lnTo>
                  <a:pt x="256032" y="1964436"/>
                </a:lnTo>
                <a:lnTo>
                  <a:pt x="262128" y="1967484"/>
                </a:lnTo>
                <a:lnTo>
                  <a:pt x="319934" y="2001012"/>
                </a:lnTo>
                <a:lnTo>
                  <a:pt x="338328" y="1990344"/>
                </a:lnTo>
                <a:lnTo>
                  <a:pt x="344424" y="1990344"/>
                </a:lnTo>
                <a:lnTo>
                  <a:pt x="344424" y="1988820"/>
                </a:lnTo>
                <a:lnTo>
                  <a:pt x="349902" y="1988820"/>
                </a:lnTo>
                <a:lnTo>
                  <a:pt x="275844" y="1944624"/>
                </a:lnTo>
                <a:lnTo>
                  <a:pt x="269748" y="194157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34274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62737" y="0"/>
            <a:ext cx="5596890" cy="130556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00785">
              <a:lnSpc>
                <a:spcPct val="100000"/>
              </a:lnSpc>
              <a:spcBef>
                <a:spcPts val="95"/>
              </a:spcBef>
            </a:pPr>
            <a:r>
              <a:rPr dirty="0" sz="2800" spc="-5">
                <a:solidFill>
                  <a:srgbClr val="C4C4C4"/>
                </a:solidFill>
              </a:rPr>
              <a:t>PRINSIP</a:t>
            </a:r>
            <a:r>
              <a:rPr dirty="0" sz="2800" spc="-20">
                <a:solidFill>
                  <a:srgbClr val="C4C4C4"/>
                </a:solidFill>
              </a:rPr>
              <a:t> </a:t>
            </a:r>
            <a:r>
              <a:rPr dirty="0" sz="2800" spc="-10">
                <a:solidFill>
                  <a:srgbClr val="C4C4C4"/>
                </a:solidFill>
              </a:rPr>
              <a:t>BELANJA</a:t>
            </a:r>
            <a:endParaRPr sz="2800"/>
          </a:p>
          <a:p>
            <a:pPr algn="ctr" marL="12065" marR="5080">
              <a:lnSpc>
                <a:spcPct val="100000"/>
              </a:lnSpc>
            </a:pPr>
            <a:r>
              <a:rPr dirty="0" sz="2800" spc="-10">
                <a:solidFill>
                  <a:srgbClr val="C4C4C4"/>
                </a:solidFill>
              </a:rPr>
              <a:t>REF. UU KEUANGAN NEGARA </a:t>
            </a:r>
            <a:r>
              <a:rPr dirty="0" sz="2800" spc="-5">
                <a:solidFill>
                  <a:srgbClr val="C4C4C4"/>
                </a:solidFill>
              </a:rPr>
              <a:t>&amp;  </a:t>
            </a:r>
            <a:r>
              <a:rPr dirty="0" sz="2800" spc="-10">
                <a:solidFill>
                  <a:srgbClr val="C4C4C4"/>
                </a:solidFill>
              </a:rPr>
              <a:t>UU </a:t>
            </a:r>
            <a:r>
              <a:rPr dirty="0" sz="2800" spc="-15">
                <a:solidFill>
                  <a:srgbClr val="C4C4C4"/>
                </a:solidFill>
              </a:rPr>
              <a:t>APBN</a:t>
            </a:r>
            <a:endParaRPr sz="2800"/>
          </a:p>
        </p:txBody>
      </p:sp>
      <p:sp>
        <p:nvSpPr>
          <p:cNvPr id="4" name="object 4"/>
          <p:cNvSpPr/>
          <p:nvPr/>
        </p:nvSpPr>
        <p:spPr>
          <a:xfrm>
            <a:off x="2409444" y="3180587"/>
            <a:ext cx="485140" cy="247015"/>
          </a:xfrm>
          <a:custGeom>
            <a:avLst/>
            <a:gdLst/>
            <a:ahLst/>
            <a:cxnLst/>
            <a:rect l="l" t="t" r="r" b="b"/>
            <a:pathLst>
              <a:path w="485139" h="247014">
                <a:moveTo>
                  <a:pt x="237744" y="0"/>
                </a:moveTo>
                <a:lnTo>
                  <a:pt x="0" y="237743"/>
                </a:lnTo>
                <a:lnTo>
                  <a:pt x="9144" y="246887"/>
                </a:lnTo>
                <a:lnTo>
                  <a:pt x="484631" y="246887"/>
                </a:lnTo>
                <a:lnTo>
                  <a:pt x="237744" y="0"/>
                </a:lnTo>
                <a:close/>
              </a:path>
            </a:pathLst>
          </a:custGeom>
          <a:solidFill>
            <a:srgbClr val="66559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594103" y="2552699"/>
            <a:ext cx="1870075" cy="875030"/>
          </a:xfrm>
          <a:custGeom>
            <a:avLst/>
            <a:gdLst/>
            <a:ahLst/>
            <a:cxnLst/>
            <a:rect l="l" t="t" r="r" b="b"/>
            <a:pathLst>
              <a:path w="1870075" h="875029">
                <a:moveTo>
                  <a:pt x="1719072" y="0"/>
                </a:moveTo>
                <a:lnTo>
                  <a:pt x="149352" y="0"/>
                </a:lnTo>
                <a:lnTo>
                  <a:pt x="102217" y="7632"/>
                </a:lnTo>
                <a:lnTo>
                  <a:pt x="61228" y="28870"/>
                </a:lnTo>
                <a:lnTo>
                  <a:pt x="28870" y="61228"/>
                </a:lnTo>
                <a:lnTo>
                  <a:pt x="7632" y="102217"/>
                </a:lnTo>
                <a:lnTo>
                  <a:pt x="0" y="149351"/>
                </a:lnTo>
                <a:lnTo>
                  <a:pt x="0" y="874776"/>
                </a:lnTo>
                <a:lnTo>
                  <a:pt x="1869948" y="874776"/>
                </a:lnTo>
                <a:lnTo>
                  <a:pt x="1869948" y="149351"/>
                </a:lnTo>
                <a:lnTo>
                  <a:pt x="1862303" y="102217"/>
                </a:lnTo>
                <a:lnTo>
                  <a:pt x="1840979" y="61228"/>
                </a:lnTo>
                <a:lnTo>
                  <a:pt x="1808390" y="28870"/>
                </a:lnTo>
                <a:lnTo>
                  <a:pt x="1766949" y="7632"/>
                </a:lnTo>
                <a:lnTo>
                  <a:pt x="1719072" y="0"/>
                </a:lnTo>
                <a:close/>
              </a:path>
            </a:pathLst>
          </a:custGeom>
          <a:solidFill>
            <a:srgbClr val="66559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580388" y="2538983"/>
            <a:ext cx="1896110" cy="889000"/>
          </a:xfrm>
          <a:custGeom>
            <a:avLst/>
            <a:gdLst/>
            <a:ahLst/>
            <a:cxnLst/>
            <a:rect l="l" t="t" r="r" b="b"/>
            <a:pathLst>
              <a:path w="1896110" h="889000">
                <a:moveTo>
                  <a:pt x="1732788" y="0"/>
                </a:moveTo>
                <a:lnTo>
                  <a:pt x="161544" y="0"/>
                </a:lnTo>
                <a:lnTo>
                  <a:pt x="146304" y="1524"/>
                </a:lnTo>
                <a:lnTo>
                  <a:pt x="99060" y="13716"/>
                </a:lnTo>
                <a:lnTo>
                  <a:pt x="59436" y="38100"/>
                </a:lnTo>
                <a:lnTo>
                  <a:pt x="27431" y="73152"/>
                </a:lnTo>
                <a:lnTo>
                  <a:pt x="7620" y="115824"/>
                </a:lnTo>
                <a:lnTo>
                  <a:pt x="0" y="163068"/>
                </a:lnTo>
                <a:lnTo>
                  <a:pt x="0" y="888492"/>
                </a:lnTo>
                <a:lnTo>
                  <a:pt x="25908" y="888492"/>
                </a:lnTo>
                <a:lnTo>
                  <a:pt x="25908" y="163068"/>
                </a:lnTo>
                <a:lnTo>
                  <a:pt x="27431" y="147828"/>
                </a:lnTo>
                <a:lnTo>
                  <a:pt x="36575" y="108204"/>
                </a:lnTo>
                <a:lnTo>
                  <a:pt x="57912" y="74676"/>
                </a:lnTo>
                <a:lnTo>
                  <a:pt x="86868" y="48768"/>
                </a:lnTo>
                <a:lnTo>
                  <a:pt x="121919" y="32004"/>
                </a:lnTo>
                <a:lnTo>
                  <a:pt x="149351" y="25908"/>
                </a:lnTo>
                <a:lnTo>
                  <a:pt x="1821484" y="25908"/>
                </a:lnTo>
                <a:lnTo>
                  <a:pt x="1810512" y="19812"/>
                </a:lnTo>
                <a:lnTo>
                  <a:pt x="1795272" y="13716"/>
                </a:lnTo>
                <a:lnTo>
                  <a:pt x="1781556" y="7620"/>
                </a:lnTo>
                <a:lnTo>
                  <a:pt x="1764791" y="3048"/>
                </a:lnTo>
                <a:lnTo>
                  <a:pt x="1732788" y="0"/>
                </a:lnTo>
                <a:close/>
              </a:path>
              <a:path w="1896110" h="889000">
                <a:moveTo>
                  <a:pt x="1821484" y="25908"/>
                </a:moveTo>
                <a:lnTo>
                  <a:pt x="1732788" y="25908"/>
                </a:lnTo>
                <a:lnTo>
                  <a:pt x="1748027" y="27432"/>
                </a:lnTo>
                <a:lnTo>
                  <a:pt x="1761744" y="28956"/>
                </a:lnTo>
                <a:lnTo>
                  <a:pt x="1798320" y="42672"/>
                </a:lnTo>
                <a:lnTo>
                  <a:pt x="1839467" y="76200"/>
                </a:lnTo>
                <a:lnTo>
                  <a:pt x="1863852" y="121920"/>
                </a:lnTo>
                <a:lnTo>
                  <a:pt x="1869948" y="149352"/>
                </a:lnTo>
                <a:lnTo>
                  <a:pt x="1869948" y="888492"/>
                </a:lnTo>
                <a:lnTo>
                  <a:pt x="1895856" y="888492"/>
                </a:lnTo>
                <a:lnTo>
                  <a:pt x="1895856" y="161544"/>
                </a:lnTo>
                <a:lnTo>
                  <a:pt x="1894332" y="146304"/>
                </a:lnTo>
                <a:lnTo>
                  <a:pt x="1892808" y="129540"/>
                </a:lnTo>
                <a:lnTo>
                  <a:pt x="1876044" y="85344"/>
                </a:lnTo>
                <a:lnTo>
                  <a:pt x="1847088" y="47244"/>
                </a:lnTo>
                <a:lnTo>
                  <a:pt x="1824227" y="27432"/>
                </a:lnTo>
                <a:lnTo>
                  <a:pt x="1821484" y="2590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1689704" y="2977510"/>
            <a:ext cx="1677035" cy="594360"/>
          </a:xfrm>
          <a:prstGeom prst="rect">
            <a:avLst/>
          </a:prstGeom>
        </p:spPr>
        <p:txBody>
          <a:bodyPr wrap="square" lIns="0" tIns="56515" rIns="0" bIns="0" rtlCol="0" vert="horz">
            <a:spAutoFit/>
          </a:bodyPr>
          <a:lstStyle/>
          <a:p>
            <a:pPr marL="384175" marR="5080" indent="-372110">
              <a:lnSpc>
                <a:spcPts val="2070"/>
              </a:lnSpc>
              <a:spcBef>
                <a:spcPts val="445"/>
              </a:spcBef>
            </a:pPr>
            <a:r>
              <a:rPr dirty="0" sz="2000" spc="-45">
                <a:solidFill>
                  <a:srgbClr val="FFFFFF"/>
                </a:solidFill>
                <a:latin typeface="Arial"/>
                <a:cs typeface="Arial"/>
              </a:rPr>
              <a:t>Tepat </a:t>
            </a:r>
            <a:r>
              <a:rPr dirty="0" sz="2000" spc="-5">
                <a:solidFill>
                  <a:srgbClr val="FFFFFF"/>
                </a:solidFill>
                <a:latin typeface="Arial"/>
                <a:cs typeface="Arial"/>
              </a:rPr>
              <a:t>Jumlah</a:t>
            </a:r>
            <a:r>
              <a:rPr dirty="0" sz="2000" spc="-6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FFFFFF"/>
                </a:solidFill>
                <a:latin typeface="Arial"/>
                <a:cs typeface="Arial"/>
              </a:rPr>
              <a:t>/  </a:t>
            </a:r>
            <a:r>
              <a:rPr dirty="0" sz="2000" spc="-5">
                <a:solidFill>
                  <a:srgbClr val="FFFFFF"/>
                </a:solidFill>
                <a:latin typeface="Arial"/>
                <a:cs typeface="Arial"/>
              </a:rPr>
              <a:t>Kualitas</a:t>
            </a:r>
            <a:endParaRPr sz="20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404359" y="2453639"/>
            <a:ext cx="337185" cy="974090"/>
          </a:xfrm>
          <a:custGeom>
            <a:avLst/>
            <a:gdLst/>
            <a:ahLst/>
            <a:cxnLst/>
            <a:rect l="l" t="t" r="r" b="b"/>
            <a:pathLst>
              <a:path w="337185" h="974089">
                <a:moveTo>
                  <a:pt x="336803" y="973836"/>
                </a:moveTo>
                <a:lnTo>
                  <a:pt x="0" y="973836"/>
                </a:lnTo>
                <a:lnTo>
                  <a:pt x="0" y="0"/>
                </a:lnTo>
                <a:lnTo>
                  <a:pt x="336803" y="0"/>
                </a:lnTo>
                <a:lnTo>
                  <a:pt x="336803" y="973836"/>
                </a:lnTo>
                <a:close/>
              </a:path>
            </a:pathLst>
          </a:custGeom>
          <a:solidFill>
            <a:srgbClr val="8578A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3637788" y="1705355"/>
            <a:ext cx="1870075" cy="1496695"/>
          </a:xfrm>
          <a:custGeom>
            <a:avLst/>
            <a:gdLst/>
            <a:ahLst/>
            <a:cxnLst/>
            <a:rect l="l" t="t" r="r" b="b"/>
            <a:pathLst>
              <a:path w="1870075" h="1496695">
                <a:moveTo>
                  <a:pt x="1720596" y="0"/>
                </a:moveTo>
                <a:lnTo>
                  <a:pt x="149351" y="0"/>
                </a:lnTo>
                <a:lnTo>
                  <a:pt x="102217" y="7632"/>
                </a:lnTo>
                <a:lnTo>
                  <a:pt x="61228" y="28870"/>
                </a:lnTo>
                <a:lnTo>
                  <a:pt x="28870" y="61228"/>
                </a:lnTo>
                <a:lnTo>
                  <a:pt x="7632" y="102217"/>
                </a:lnTo>
                <a:lnTo>
                  <a:pt x="0" y="149351"/>
                </a:lnTo>
                <a:lnTo>
                  <a:pt x="0" y="1345692"/>
                </a:lnTo>
                <a:lnTo>
                  <a:pt x="7632" y="1393569"/>
                </a:lnTo>
                <a:lnTo>
                  <a:pt x="28870" y="1435010"/>
                </a:lnTo>
                <a:lnTo>
                  <a:pt x="61228" y="1467599"/>
                </a:lnTo>
                <a:lnTo>
                  <a:pt x="102217" y="1488923"/>
                </a:lnTo>
                <a:lnTo>
                  <a:pt x="149351" y="1496568"/>
                </a:lnTo>
                <a:lnTo>
                  <a:pt x="1720596" y="1496568"/>
                </a:lnTo>
                <a:lnTo>
                  <a:pt x="1767730" y="1488923"/>
                </a:lnTo>
                <a:lnTo>
                  <a:pt x="1808719" y="1467599"/>
                </a:lnTo>
                <a:lnTo>
                  <a:pt x="1841077" y="1435010"/>
                </a:lnTo>
                <a:lnTo>
                  <a:pt x="1862315" y="1393569"/>
                </a:lnTo>
                <a:lnTo>
                  <a:pt x="1869948" y="1345692"/>
                </a:lnTo>
                <a:lnTo>
                  <a:pt x="1869948" y="149351"/>
                </a:lnTo>
                <a:lnTo>
                  <a:pt x="1862315" y="102217"/>
                </a:lnTo>
                <a:lnTo>
                  <a:pt x="1841077" y="61228"/>
                </a:lnTo>
                <a:lnTo>
                  <a:pt x="1808719" y="28870"/>
                </a:lnTo>
                <a:lnTo>
                  <a:pt x="1767730" y="7632"/>
                </a:lnTo>
                <a:lnTo>
                  <a:pt x="1720596" y="0"/>
                </a:lnTo>
                <a:close/>
              </a:path>
            </a:pathLst>
          </a:custGeom>
          <a:solidFill>
            <a:srgbClr val="8578A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3625596" y="1693163"/>
            <a:ext cx="1894839" cy="1521460"/>
          </a:xfrm>
          <a:custGeom>
            <a:avLst/>
            <a:gdLst/>
            <a:ahLst/>
            <a:cxnLst/>
            <a:rect l="l" t="t" r="r" b="b"/>
            <a:pathLst>
              <a:path w="1894839" h="1521460">
                <a:moveTo>
                  <a:pt x="1748027" y="0"/>
                </a:moveTo>
                <a:lnTo>
                  <a:pt x="144779" y="0"/>
                </a:lnTo>
                <a:lnTo>
                  <a:pt x="128015" y="3048"/>
                </a:lnTo>
                <a:lnTo>
                  <a:pt x="70103" y="27431"/>
                </a:lnTo>
                <a:lnTo>
                  <a:pt x="36575" y="59436"/>
                </a:lnTo>
                <a:lnTo>
                  <a:pt x="12191" y="99060"/>
                </a:lnTo>
                <a:lnTo>
                  <a:pt x="0" y="146303"/>
                </a:lnTo>
                <a:lnTo>
                  <a:pt x="0" y="1376172"/>
                </a:lnTo>
                <a:lnTo>
                  <a:pt x="12191" y="1421891"/>
                </a:lnTo>
                <a:lnTo>
                  <a:pt x="36575" y="1461515"/>
                </a:lnTo>
                <a:lnTo>
                  <a:pt x="71627" y="1493519"/>
                </a:lnTo>
                <a:lnTo>
                  <a:pt x="129539" y="1517903"/>
                </a:lnTo>
                <a:lnTo>
                  <a:pt x="161543" y="1520952"/>
                </a:lnTo>
                <a:lnTo>
                  <a:pt x="1732788" y="1520952"/>
                </a:lnTo>
                <a:lnTo>
                  <a:pt x="1781555" y="1513331"/>
                </a:lnTo>
                <a:lnTo>
                  <a:pt x="1819656" y="1495043"/>
                </a:lnTo>
                <a:lnTo>
                  <a:pt x="147827" y="1495043"/>
                </a:lnTo>
                <a:lnTo>
                  <a:pt x="120395" y="1488948"/>
                </a:lnTo>
                <a:lnTo>
                  <a:pt x="108203" y="1484376"/>
                </a:lnTo>
                <a:lnTo>
                  <a:pt x="96012" y="1478279"/>
                </a:lnTo>
                <a:lnTo>
                  <a:pt x="85343" y="1472184"/>
                </a:lnTo>
                <a:lnTo>
                  <a:pt x="74675" y="1463039"/>
                </a:lnTo>
                <a:lnTo>
                  <a:pt x="64007" y="1455419"/>
                </a:lnTo>
                <a:lnTo>
                  <a:pt x="41148" y="1423415"/>
                </a:lnTo>
                <a:lnTo>
                  <a:pt x="27431" y="1385315"/>
                </a:lnTo>
                <a:lnTo>
                  <a:pt x="24383" y="1357884"/>
                </a:lnTo>
                <a:lnTo>
                  <a:pt x="24383" y="161543"/>
                </a:lnTo>
                <a:lnTo>
                  <a:pt x="32003" y="120396"/>
                </a:lnTo>
                <a:lnTo>
                  <a:pt x="56387" y="74675"/>
                </a:lnTo>
                <a:lnTo>
                  <a:pt x="85343" y="48767"/>
                </a:lnTo>
                <a:lnTo>
                  <a:pt x="121919" y="30479"/>
                </a:lnTo>
                <a:lnTo>
                  <a:pt x="163067" y="24384"/>
                </a:lnTo>
                <a:lnTo>
                  <a:pt x="1818132" y="24384"/>
                </a:lnTo>
                <a:lnTo>
                  <a:pt x="1808988" y="18287"/>
                </a:lnTo>
                <a:lnTo>
                  <a:pt x="1795271" y="12191"/>
                </a:lnTo>
                <a:lnTo>
                  <a:pt x="1780031" y="6096"/>
                </a:lnTo>
                <a:lnTo>
                  <a:pt x="1764791" y="3048"/>
                </a:lnTo>
                <a:lnTo>
                  <a:pt x="1748027" y="0"/>
                </a:lnTo>
                <a:close/>
              </a:path>
              <a:path w="1894839" h="1521460">
                <a:moveTo>
                  <a:pt x="1818132" y="24384"/>
                </a:moveTo>
                <a:lnTo>
                  <a:pt x="1732788" y="24384"/>
                </a:lnTo>
                <a:lnTo>
                  <a:pt x="1760219" y="27431"/>
                </a:lnTo>
                <a:lnTo>
                  <a:pt x="1773936" y="32003"/>
                </a:lnTo>
                <a:lnTo>
                  <a:pt x="1819655" y="56387"/>
                </a:lnTo>
                <a:lnTo>
                  <a:pt x="1845564" y="85343"/>
                </a:lnTo>
                <a:lnTo>
                  <a:pt x="1863852" y="121919"/>
                </a:lnTo>
                <a:lnTo>
                  <a:pt x="1869948" y="163067"/>
                </a:lnTo>
                <a:lnTo>
                  <a:pt x="1869948" y="1357884"/>
                </a:lnTo>
                <a:lnTo>
                  <a:pt x="1862327" y="1400555"/>
                </a:lnTo>
                <a:lnTo>
                  <a:pt x="1845564" y="1435607"/>
                </a:lnTo>
                <a:lnTo>
                  <a:pt x="1819655" y="1464564"/>
                </a:lnTo>
                <a:lnTo>
                  <a:pt x="1772412" y="1488948"/>
                </a:lnTo>
                <a:lnTo>
                  <a:pt x="1758695" y="1491996"/>
                </a:lnTo>
                <a:lnTo>
                  <a:pt x="1746503" y="1495043"/>
                </a:lnTo>
                <a:lnTo>
                  <a:pt x="1819656" y="1495043"/>
                </a:lnTo>
                <a:lnTo>
                  <a:pt x="1824227" y="1491996"/>
                </a:lnTo>
                <a:lnTo>
                  <a:pt x="1857755" y="1461515"/>
                </a:lnTo>
                <a:lnTo>
                  <a:pt x="1882139" y="1420367"/>
                </a:lnTo>
                <a:lnTo>
                  <a:pt x="1888236" y="1406652"/>
                </a:lnTo>
                <a:lnTo>
                  <a:pt x="1891283" y="1389888"/>
                </a:lnTo>
                <a:lnTo>
                  <a:pt x="1894331" y="1374648"/>
                </a:lnTo>
                <a:lnTo>
                  <a:pt x="1894331" y="144779"/>
                </a:lnTo>
                <a:lnTo>
                  <a:pt x="1882139" y="97536"/>
                </a:lnTo>
                <a:lnTo>
                  <a:pt x="1857755" y="57912"/>
                </a:lnTo>
                <a:lnTo>
                  <a:pt x="1822703" y="27431"/>
                </a:lnTo>
                <a:lnTo>
                  <a:pt x="1818132" y="2438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3737984" y="1948789"/>
            <a:ext cx="1667510" cy="958850"/>
          </a:xfrm>
          <a:prstGeom prst="rect">
            <a:avLst/>
          </a:prstGeom>
        </p:spPr>
        <p:txBody>
          <a:bodyPr wrap="square" lIns="0" tIns="55879" rIns="0" bIns="0" rtlCol="0" vert="horz">
            <a:spAutoFit/>
          </a:bodyPr>
          <a:lstStyle/>
          <a:p>
            <a:pPr algn="ctr" marL="12700" marR="5080" indent="-1270">
              <a:lnSpc>
                <a:spcPts val="2080"/>
              </a:lnSpc>
              <a:spcBef>
                <a:spcPts val="439"/>
              </a:spcBef>
            </a:pPr>
            <a:r>
              <a:rPr dirty="0" sz="2000" spc="-50">
                <a:solidFill>
                  <a:srgbClr val="161815"/>
                </a:solidFill>
                <a:latin typeface="Arial"/>
                <a:cs typeface="Arial"/>
              </a:rPr>
              <a:t>Tepat  </a:t>
            </a:r>
            <a:r>
              <a:rPr dirty="0" sz="2000">
                <a:solidFill>
                  <a:srgbClr val="161815"/>
                </a:solidFill>
                <a:latin typeface="Arial"/>
                <a:cs typeface="Arial"/>
              </a:rPr>
              <a:t>Bukti</a:t>
            </a:r>
            <a:r>
              <a:rPr dirty="0" sz="2000" spc="-10">
                <a:solidFill>
                  <a:srgbClr val="161815"/>
                </a:solidFill>
                <a:latin typeface="Arial"/>
                <a:cs typeface="Arial"/>
              </a:rPr>
              <a:t>/</a:t>
            </a:r>
            <a:r>
              <a:rPr dirty="0" sz="2000" spc="-5">
                <a:solidFill>
                  <a:srgbClr val="161815"/>
                </a:solidFill>
                <a:latin typeface="Arial"/>
                <a:cs typeface="Arial"/>
              </a:rPr>
              <a:t>Lap</a:t>
            </a:r>
            <a:r>
              <a:rPr dirty="0" sz="2000" spc="0">
                <a:solidFill>
                  <a:srgbClr val="161815"/>
                </a:solidFill>
                <a:latin typeface="Arial"/>
                <a:cs typeface="Arial"/>
              </a:rPr>
              <a:t>o</a:t>
            </a:r>
            <a:r>
              <a:rPr dirty="0" sz="2000" spc="-5">
                <a:solidFill>
                  <a:srgbClr val="161815"/>
                </a:solidFill>
                <a:latin typeface="Arial"/>
                <a:cs typeface="Arial"/>
              </a:rPr>
              <a:t>r</a:t>
            </a:r>
            <a:r>
              <a:rPr dirty="0" sz="2000" spc="0">
                <a:solidFill>
                  <a:srgbClr val="161815"/>
                </a:solidFill>
                <a:latin typeface="Arial"/>
                <a:cs typeface="Arial"/>
              </a:rPr>
              <a:t>a</a:t>
            </a:r>
            <a:r>
              <a:rPr dirty="0" sz="2000" spc="-5">
                <a:solidFill>
                  <a:srgbClr val="161815"/>
                </a:solidFill>
                <a:latin typeface="Arial"/>
                <a:cs typeface="Arial"/>
              </a:rPr>
              <a:t>n/</a:t>
            </a:r>
            <a:endParaRPr sz="20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450"/>
              </a:spcBef>
            </a:pPr>
            <a:r>
              <a:rPr dirty="0" sz="2000">
                <a:solidFill>
                  <a:srgbClr val="161815"/>
                </a:solidFill>
                <a:latin typeface="Arial"/>
                <a:cs typeface="Arial"/>
              </a:rPr>
              <a:t>Output</a:t>
            </a:r>
            <a:endParaRPr sz="200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6251447" y="3180587"/>
            <a:ext cx="485140" cy="247015"/>
          </a:xfrm>
          <a:custGeom>
            <a:avLst/>
            <a:gdLst/>
            <a:ahLst/>
            <a:cxnLst/>
            <a:rect l="l" t="t" r="r" b="b"/>
            <a:pathLst>
              <a:path w="485140" h="247014">
                <a:moveTo>
                  <a:pt x="246887" y="0"/>
                </a:moveTo>
                <a:lnTo>
                  <a:pt x="0" y="246887"/>
                </a:lnTo>
                <a:lnTo>
                  <a:pt x="475487" y="246887"/>
                </a:lnTo>
                <a:lnTo>
                  <a:pt x="484631" y="237743"/>
                </a:lnTo>
                <a:lnTo>
                  <a:pt x="246887" y="0"/>
                </a:lnTo>
                <a:close/>
              </a:path>
            </a:pathLst>
          </a:custGeom>
          <a:solidFill>
            <a:srgbClr val="A79FC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5681471" y="2552699"/>
            <a:ext cx="1870075" cy="875030"/>
          </a:xfrm>
          <a:custGeom>
            <a:avLst/>
            <a:gdLst/>
            <a:ahLst/>
            <a:cxnLst/>
            <a:rect l="l" t="t" r="r" b="b"/>
            <a:pathLst>
              <a:path w="1870075" h="875029">
                <a:moveTo>
                  <a:pt x="1720596" y="0"/>
                </a:moveTo>
                <a:lnTo>
                  <a:pt x="150875" y="0"/>
                </a:lnTo>
                <a:lnTo>
                  <a:pt x="102998" y="7632"/>
                </a:lnTo>
                <a:lnTo>
                  <a:pt x="61557" y="28870"/>
                </a:lnTo>
                <a:lnTo>
                  <a:pt x="28968" y="61228"/>
                </a:lnTo>
                <a:lnTo>
                  <a:pt x="7644" y="102217"/>
                </a:lnTo>
                <a:lnTo>
                  <a:pt x="0" y="149351"/>
                </a:lnTo>
                <a:lnTo>
                  <a:pt x="0" y="874776"/>
                </a:lnTo>
                <a:lnTo>
                  <a:pt x="1869948" y="874776"/>
                </a:lnTo>
                <a:lnTo>
                  <a:pt x="1869948" y="149351"/>
                </a:lnTo>
                <a:lnTo>
                  <a:pt x="1862315" y="102217"/>
                </a:lnTo>
                <a:lnTo>
                  <a:pt x="1841077" y="61228"/>
                </a:lnTo>
                <a:lnTo>
                  <a:pt x="1808719" y="28870"/>
                </a:lnTo>
                <a:lnTo>
                  <a:pt x="1767730" y="7632"/>
                </a:lnTo>
                <a:lnTo>
                  <a:pt x="1720596" y="0"/>
                </a:lnTo>
                <a:close/>
              </a:path>
            </a:pathLst>
          </a:custGeom>
          <a:solidFill>
            <a:srgbClr val="A79FC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5669279" y="2538983"/>
            <a:ext cx="1896110" cy="889000"/>
          </a:xfrm>
          <a:custGeom>
            <a:avLst/>
            <a:gdLst/>
            <a:ahLst/>
            <a:cxnLst/>
            <a:rect l="l" t="t" r="r" b="b"/>
            <a:pathLst>
              <a:path w="1896109" h="889000">
                <a:moveTo>
                  <a:pt x="1732788" y="0"/>
                </a:moveTo>
                <a:lnTo>
                  <a:pt x="161544" y="0"/>
                </a:lnTo>
                <a:lnTo>
                  <a:pt x="144780" y="1524"/>
                </a:lnTo>
                <a:lnTo>
                  <a:pt x="99060" y="13716"/>
                </a:lnTo>
                <a:lnTo>
                  <a:pt x="59436" y="38100"/>
                </a:lnTo>
                <a:lnTo>
                  <a:pt x="27432" y="73152"/>
                </a:lnTo>
                <a:lnTo>
                  <a:pt x="3048" y="131064"/>
                </a:lnTo>
                <a:lnTo>
                  <a:pt x="0" y="163068"/>
                </a:lnTo>
                <a:lnTo>
                  <a:pt x="0" y="888492"/>
                </a:lnTo>
                <a:lnTo>
                  <a:pt x="25908" y="888492"/>
                </a:lnTo>
                <a:lnTo>
                  <a:pt x="25908" y="147828"/>
                </a:lnTo>
                <a:lnTo>
                  <a:pt x="28956" y="134112"/>
                </a:lnTo>
                <a:lnTo>
                  <a:pt x="32004" y="121920"/>
                </a:lnTo>
                <a:lnTo>
                  <a:pt x="36575" y="108204"/>
                </a:lnTo>
                <a:lnTo>
                  <a:pt x="42672" y="97536"/>
                </a:lnTo>
                <a:lnTo>
                  <a:pt x="48768" y="85344"/>
                </a:lnTo>
                <a:lnTo>
                  <a:pt x="57912" y="74676"/>
                </a:lnTo>
                <a:lnTo>
                  <a:pt x="65532" y="65532"/>
                </a:lnTo>
                <a:lnTo>
                  <a:pt x="76200" y="56387"/>
                </a:lnTo>
                <a:lnTo>
                  <a:pt x="109728" y="36576"/>
                </a:lnTo>
                <a:lnTo>
                  <a:pt x="149352" y="25908"/>
                </a:lnTo>
                <a:lnTo>
                  <a:pt x="1820265" y="25908"/>
                </a:lnTo>
                <a:lnTo>
                  <a:pt x="1810512" y="19812"/>
                </a:lnTo>
                <a:lnTo>
                  <a:pt x="1780031" y="7620"/>
                </a:lnTo>
                <a:lnTo>
                  <a:pt x="1764792" y="3048"/>
                </a:lnTo>
                <a:lnTo>
                  <a:pt x="1732788" y="0"/>
                </a:lnTo>
                <a:close/>
              </a:path>
              <a:path w="1896109" h="889000">
                <a:moveTo>
                  <a:pt x="1820265" y="25908"/>
                </a:moveTo>
                <a:lnTo>
                  <a:pt x="1732788" y="25908"/>
                </a:lnTo>
                <a:lnTo>
                  <a:pt x="1748027" y="27432"/>
                </a:lnTo>
                <a:lnTo>
                  <a:pt x="1761744" y="28956"/>
                </a:lnTo>
                <a:lnTo>
                  <a:pt x="1798320" y="42672"/>
                </a:lnTo>
                <a:lnTo>
                  <a:pt x="1839468" y="76200"/>
                </a:lnTo>
                <a:lnTo>
                  <a:pt x="1859279" y="109728"/>
                </a:lnTo>
                <a:lnTo>
                  <a:pt x="1869948" y="149352"/>
                </a:lnTo>
                <a:lnTo>
                  <a:pt x="1869948" y="888492"/>
                </a:lnTo>
                <a:lnTo>
                  <a:pt x="1895855" y="888492"/>
                </a:lnTo>
                <a:lnTo>
                  <a:pt x="1895855" y="161544"/>
                </a:lnTo>
                <a:lnTo>
                  <a:pt x="1894331" y="146304"/>
                </a:lnTo>
                <a:lnTo>
                  <a:pt x="1882140" y="99060"/>
                </a:lnTo>
                <a:lnTo>
                  <a:pt x="1857755" y="59436"/>
                </a:lnTo>
                <a:lnTo>
                  <a:pt x="1822703" y="27432"/>
                </a:lnTo>
                <a:lnTo>
                  <a:pt x="1820265" y="2590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6010231" y="3109854"/>
            <a:ext cx="1210310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spc="-45">
                <a:solidFill>
                  <a:srgbClr val="161815"/>
                </a:solidFill>
                <a:latin typeface="Arial"/>
                <a:cs typeface="Arial"/>
              </a:rPr>
              <a:t>Tepat</a:t>
            </a:r>
            <a:r>
              <a:rPr dirty="0" sz="2000" spc="-105">
                <a:solidFill>
                  <a:srgbClr val="161815"/>
                </a:solidFill>
                <a:latin typeface="Arial"/>
                <a:cs typeface="Arial"/>
              </a:rPr>
              <a:t> </a:t>
            </a:r>
            <a:r>
              <a:rPr dirty="0" sz="2000" spc="-5">
                <a:solidFill>
                  <a:srgbClr val="161815"/>
                </a:solidFill>
                <a:latin typeface="Arial"/>
                <a:cs typeface="Arial"/>
              </a:rPr>
              <a:t>Nilai</a:t>
            </a:r>
            <a:endParaRPr sz="2000">
              <a:latin typeface="Arial"/>
              <a:cs typeface="Arial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6749795" y="227075"/>
            <a:ext cx="2214372" cy="9906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0" y="3427475"/>
            <a:ext cx="9144000" cy="342595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0" y="3427475"/>
            <a:ext cx="9144000" cy="342595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6248400" y="6262115"/>
            <a:ext cx="2895600" cy="59131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2385161" y="6018275"/>
            <a:ext cx="5095280" cy="83515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6268211" y="6030467"/>
            <a:ext cx="1530985" cy="822960"/>
          </a:xfrm>
          <a:custGeom>
            <a:avLst/>
            <a:gdLst/>
            <a:ahLst/>
            <a:cxnLst/>
            <a:rect l="l" t="t" r="r" b="b"/>
            <a:pathLst>
              <a:path w="1530984" h="822959">
                <a:moveTo>
                  <a:pt x="669882" y="521208"/>
                </a:moveTo>
                <a:lnTo>
                  <a:pt x="316991" y="521208"/>
                </a:lnTo>
                <a:lnTo>
                  <a:pt x="924746" y="822960"/>
                </a:lnTo>
                <a:lnTo>
                  <a:pt x="1530664" y="822960"/>
                </a:lnTo>
                <a:lnTo>
                  <a:pt x="1313688" y="749808"/>
                </a:lnTo>
                <a:lnTo>
                  <a:pt x="1008888" y="591312"/>
                </a:lnTo>
                <a:lnTo>
                  <a:pt x="786384" y="586740"/>
                </a:lnTo>
                <a:lnTo>
                  <a:pt x="669882" y="521208"/>
                </a:lnTo>
                <a:close/>
              </a:path>
              <a:path w="1530984" h="822959">
                <a:moveTo>
                  <a:pt x="0" y="0"/>
                </a:moveTo>
                <a:lnTo>
                  <a:pt x="35051" y="41148"/>
                </a:lnTo>
                <a:lnTo>
                  <a:pt x="0" y="102108"/>
                </a:lnTo>
                <a:lnTo>
                  <a:pt x="47243" y="188976"/>
                </a:lnTo>
                <a:lnTo>
                  <a:pt x="118872" y="385572"/>
                </a:lnTo>
                <a:lnTo>
                  <a:pt x="71627" y="669036"/>
                </a:lnTo>
                <a:lnTo>
                  <a:pt x="316991" y="521208"/>
                </a:lnTo>
                <a:lnTo>
                  <a:pt x="669882" y="521208"/>
                </a:lnTo>
                <a:lnTo>
                  <a:pt x="445008" y="394716"/>
                </a:lnTo>
                <a:lnTo>
                  <a:pt x="201167" y="105156"/>
                </a:lnTo>
                <a:lnTo>
                  <a:pt x="0" y="0"/>
                </a:lnTo>
                <a:close/>
              </a:path>
            </a:pathLst>
          </a:custGeom>
          <a:solidFill>
            <a:srgbClr val="3D00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4250435" y="6018275"/>
            <a:ext cx="295910" cy="628015"/>
          </a:xfrm>
          <a:custGeom>
            <a:avLst/>
            <a:gdLst/>
            <a:ahLst/>
            <a:cxnLst/>
            <a:rect l="l" t="t" r="r" b="b"/>
            <a:pathLst>
              <a:path w="295910" h="628015">
                <a:moveTo>
                  <a:pt x="57912" y="0"/>
                </a:moveTo>
                <a:lnTo>
                  <a:pt x="85343" y="32003"/>
                </a:lnTo>
                <a:lnTo>
                  <a:pt x="38100" y="53339"/>
                </a:lnTo>
                <a:lnTo>
                  <a:pt x="28955" y="117347"/>
                </a:lnTo>
                <a:lnTo>
                  <a:pt x="67055" y="202691"/>
                </a:lnTo>
                <a:lnTo>
                  <a:pt x="76200" y="288035"/>
                </a:lnTo>
                <a:lnTo>
                  <a:pt x="0" y="627887"/>
                </a:lnTo>
                <a:lnTo>
                  <a:pt x="85343" y="414527"/>
                </a:lnTo>
                <a:lnTo>
                  <a:pt x="134112" y="384047"/>
                </a:lnTo>
                <a:lnTo>
                  <a:pt x="199643" y="224027"/>
                </a:lnTo>
                <a:lnTo>
                  <a:pt x="228600" y="213359"/>
                </a:lnTo>
                <a:lnTo>
                  <a:pt x="228600" y="160019"/>
                </a:lnTo>
                <a:lnTo>
                  <a:pt x="295655" y="117347"/>
                </a:lnTo>
                <a:lnTo>
                  <a:pt x="257555" y="106679"/>
                </a:lnTo>
                <a:lnTo>
                  <a:pt x="57912" y="0"/>
                </a:lnTo>
                <a:close/>
              </a:path>
            </a:pathLst>
          </a:custGeom>
          <a:solidFill>
            <a:srgbClr val="3D00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4811267" y="6179819"/>
            <a:ext cx="599440" cy="429895"/>
          </a:xfrm>
          <a:custGeom>
            <a:avLst/>
            <a:gdLst/>
            <a:ahLst/>
            <a:cxnLst/>
            <a:rect l="l" t="t" r="r" b="b"/>
            <a:pathLst>
              <a:path w="599439" h="429895">
                <a:moveTo>
                  <a:pt x="27432" y="0"/>
                </a:moveTo>
                <a:lnTo>
                  <a:pt x="18287" y="19812"/>
                </a:lnTo>
                <a:lnTo>
                  <a:pt x="0" y="62484"/>
                </a:lnTo>
                <a:lnTo>
                  <a:pt x="94487" y="192024"/>
                </a:lnTo>
                <a:lnTo>
                  <a:pt x="492252" y="429768"/>
                </a:lnTo>
                <a:lnTo>
                  <a:pt x="460248" y="219456"/>
                </a:lnTo>
                <a:lnTo>
                  <a:pt x="558393" y="149352"/>
                </a:lnTo>
                <a:lnTo>
                  <a:pt x="397764" y="149352"/>
                </a:lnTo>
                <a:lnTo>
                  <a:pt x="141732" y="85344"/>
                </a:lnTo>
                <a:lnTo>
                  <a:pt x="27432" y="0"/>
                </a:lnTo>
                <a:close/>
              </a:path>
              <a:path w="599439" h="429895">
                <a:moveTo>
                  <a:pt x="598932" y="120396"/>
                </a:moveTo>
                <a:lnTo>
                  <a:pt x="397764" y="149352"/>
                </a:lnTo>
                <a:lnTo>
                  <a:pt x="558393" y="149352"/>
                </a:lnTo>
                <a:lnTo>
                  <a:pt x="598932" y="120396"/>
                </a:lnTo>
                <a:close/>
              </a:path>
            </a:pathLst>
          </a:custGeom>
          <a:solidFill>
            <a:srgbClr val="3D00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5760720" y="6137147"/>
            <a:ext cx="245363" cy="11734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3947159" y="6124955"/>
            <a:ext cx="67055" cy="129539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0" y="6018275"/>
            <a:ext cx="6209498" cy="835152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1898904" y="6021323"/>
            <a:ext cx="581025" cy="462280"/>
          </a:xfrm>
          <a:custGeom>
            <a:avLst/>
            <a:gdLst/>
            <a:ahLst/>
            <a:cxnLst/>
            <a:rect l="l" t="t" r="r" b="b"/>
            <a:pathLst>
              <a:path w="581025" h="462279">
                <a:moveTo>
                  <a:pt x="497724" y="269747"/>
                </a:moveTo>
                <a:lnTo>
                  <a:pt x="303275" y="269747"/>
                </a:lnTo>
                <a:lnTo>
                  <a:pt x="542544" y="461771"/>
                </a:lnTo>
                <a:lnTo>
                  <a:pt x="484631" y="278891"/>
                </a:lnTo>
                <a:lnTo>
                  <a:pt x="497724" y="269747"/>
                </a:lnTo>
                <a:close/>
              </a:path>
              <a:path w="581025" h="462279">
                <a:moveTo>
                  <a:pt x="67056" y="0"/>
                </a:moveTo>
                <a:lnTo>
                  <a:pt x="48768" y="0"/>
                </a:lnTo>
                <a:lnTo>
                  <a:pt x="38100" y="38099"/>
                </a:lnTo>
                <a:lnTo>
                  <a:pt x="0" y="96011"/>
                </a:lnTo>
                <a:lnTo>
                  <a:pt x="105156" y="173735"/>
                </a:lnTo>
                <a:lnTo>
                  <a:pt x="227075" y="289559"/>
                </a:lnTo>
                <a:lnTo>
                  <a:pt x="303275" y="269747"/>
                </a:lnTo>
                <a:lnTo>
                  <a:pt x="497724" y="269747"/>
                </a:lnTo>
                <a:lnTo>
                  <a:pt x="580644" y="211835"/>
                </a:lnTo>
                <a:lnTo>
                  <a:pt x="569976" y="202691"/>
                </a:lnTo>
                <a:lnTo>
                  <a:pt x="531876" y="182879"/>
                </a:lnTo>
                <a:lnTo>
                  <a:pt x="475488" y="144779"/>
                </a:lnTo>
                <a:lnTo>
                  <a:pt x="341375" y="86867"/>
                </a:lnTo>
                <a:lnTo>
                  <a:pt x="275844" y="57911"/>
                </a:lnTo>
                <a:lnTo>
                  <a:pt x="227075" y="38099"/>
                </a:lnTo>
                <a:lnTo>
                  <a:pt x="208787" y="28955"/>
                </a:lnTo>
                <a:lnTo>
                  <a:pt x="150875" y="28955"/>
                </a:lnTo>
                <a:lnTo>
                  <a:pt x="114300" y="18287"/>
                </a:lnTo>
                <a:lnTo>
                  <a:pt x="105156" y="18287"/>
                </a:lnTo>
                <a:lnTo>
                  <a:pt x="86868" y="9143"/>
                </a:lnTo>
                <a:lnTo>
                  <a:pt x="67056" y="0"/>
                </a:lnTo>
                <a:close/>
              </a:path>
            </a:pathLst>
          </a:custGeom>
          <a:solidFill>
            <a:srgbClr val="3D00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3084576" y="6077711"/>
            <a:ext cx="3121025" cy="775970"/>
          </a:xfrm>
          <a:custGeom>
            <a:avLst/>
            <a:gdLst/>
            <a:ahLst/>
            <a:cxnLst/>
            <a:rect l="l" t="t" r="r" b="b"/>
            <a:pathLst>
              <a:path w="3121025" h="775970">
                <a:moveTo>
                  <a:pt x="640320" y="164591"/>
                </a:moveTo>
                <a:lnTo>
                  <a:pt x="96012" y="164591"/>
                </a:lnTo>
                <a:lnTo>
                  <a:pt x="143256" y="213359"/>
                </a:lnTo>
                <a:lnTo>
                  <a:pt x="239268" y="242315"/>
                </a:lnTo>
                <a:lnTo>
                  <a:pt x="332232" y="432815"/>
                </a:lnTo>
                <a:lnTo>
                  <a:pt x="637032" y="569975"/>
                </a:lnTo>
                <a:lnTo>
                  <a:pt x="1234439" y="569975"/>
                </a:lnTo>
                <a:lnTo>
                  <a:pt x="3077644" y="775715"/>
                </a:lnTo>
                <a:lnTo>
                  <a:pt x="3120807" y="775715"/>
                </a:lnTo>
                <a:lnTo>
                  <a:pt x="1074420" y="385571"/>
                </a:lnTo>
                <a:lnTo>
                  <a:pt x="816863" y="252983"/>
                </a:lnTo>
                <a:lnTo>
                  <a:pt x="675132" y="175259"/>
                </a:lnTo>
                <a:lnTo>
                  <a:pt x="640320" y="164591"/>
                </a:lnTo>
                <a:close/>
              </a:path>
              <a:path w="3121025" h="775970">
                <a:moveTo>
                  <a:pt x="152400" y="0"/>
                </a:moveTo>
                <a:lnTo>
                  <a:pt x="57912" y="0"/>
                </a:lnTo>
                <a:lnTo>
                  <a:pt x="19812" y="39623"/>
                </a:lnTo>
                <a:lnTo>
                  <a:pt x="0" y="202691"/>
                </a:lnTo>
                <a:lnTo>
                  <a:pt x="96012" y="164591"/>
                </a:lnTo>
                <a:lnTo>
                  <a:pt x="640320" y="164591"/>
                </a:lnTo>
                <a:lnTo>
                  <a:pt x="580644" y="146303"/>
                </a:lnTo>
                <a:lnTo>
                  <a:pt x="446532" y="97535"/>
                </a:lnTo>
                <a:lnTo>
                  <a:pt x="295656" y="28955"/>
                </a:lnTo>
                <a:lnTo>
                  <a:pt x="219456" y="9143"/>
                </a:lnTo>
                <a:lnTo>
                  <a:pt x="152400" y="0"/>
                </a:lnTo>
                <a:close/>
              </a:path>
            </a:pathLst>
          </a:custGeom>
          <a:solidFill>
            <a:srgbClr val="3D00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2906267" y="6068567"/>
            <a:ext cx="112775" cy="96012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1357883" y="6099047"/>
            <a:ext cx="256540" cy="259079"/>
          </a:xfrm>
          <a:custGeom>
            <a:avLst/>
            <a:gdLst/>
            <a:ahLst/>
            <a:cxnLst/>
            <a:rect l="l" t="t" r="r" b="b"/>
            <a:pathLst>
              <a:path w="256540" h="259079">
                <a:moveTo>
                  <a:pt x="47243" y="0"/>
                </a:moveTo>
                <a:lnTo>
                  <a:pt x="0" y="0"/>
                </a:lnTo>
                <a:lnTo>
                  <a:pt x="47243" y="85343"/>
                </a:lnTo>
                <a:lnTo>
                  <a:pt x="152400" y="163067"/>
                </a:lnTo>
                <a:lnTo>
                  <a:pt x="256031" y="259079"/>
                </a:lnTo>
                <a:lnTo>
                  <a:pt x="256031" y="249935"/>
                </a:lnTo>
                <a:lnTo>
                  <a:pt x="246887" y="220979"/>
                </a:lnTo>
                <a:lnTo>
                  <a:pt x="227075" y="182879"/>
                </a:lnTo>
                <a:lnTo>
                  <a:pt x="190500" y="153923"/>
                </a:lnTo>
                <a:lnTo>
                  <a:pt x="172212" y="134111"/>
                </a:lnTo>
                <a:lnTo>
                  <a:pt x="161544" y="114299"/>
                </a:lnTo>
                <a:lnTo>
                  <a:pt x="152400" y="96011"/>
                </a:lnTo>
                <a:lnTo>
                  <a:pt x="152400" y="85343"/>
                </a:lnTo>
                <a:lnTo>
                  <a:pt x="181356" y="18287"/>
                </a:lnTo>
                <a:lnTo>
                  <a:pt x="114300" y="9143"/>
                </a:lnTo>
                <a:lnTo>
                  <a:pt x="76200" y="9143"/>
                </a:lnTo>
                <a:lnTo>
                  <a:pt x="47243" y="0"/>
                </a:lnTo>
                <a:close/>
              </a:path>
            </a:pathLst>
          </a:custGeom>
          <a:solidFill>
            <a:srgbClr val="3D00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1121663" y="6117335"/>
            <a:ext cx="92964" cy="97536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627887" y="6048755"/>
            <a:ext cx="388620" cy="329565"/>
          </a:xfrm>
          <a:custGeom>
            <a:avLst/>
            <a:gdLst/>
            <a:ahLst/>
            <a:cxnLst/>
            <a:rect l="l" t="t" r="r" b="b"/>
            <a:pathLst>
              <a:path w="388619" h="329564">
                <a:moveTo>
                  <a:pt x="18288" y="0"/>
                </a:moveTo>
                <a:lnTo>
                  <a:pt x="0" y="0"/>
                </a:lnTo>
                <a:lnTo>
                  <a:pt x="0" y="19812"/>
                </a:lnTo>
                <a:lnTo>
                  <a:pt x="92964" y="57912"/>
                </a:lnTo>
                <a:lnTo>
                  <a:pt x="141732" y="106680"/>
                </a:lnTo>
                <a:lnTo>
                  <a:pt x="74676" y="135636"/>
                </a:lnTo>
                <a:lnTo>
                  <a:pt x="121920" y="213360"/>
                </a:lnTo>
                <a:lnTo>
                  <a:pt x="283464" y="329184"/>
                </a:lnTo>
                <a:lnTo>
                  <a:pt x="265175" y="251460"/>
                </a:lnTo>
                <a:lnTo>
                  <a:pt x="227075" y="213360"/>
                </a:lnTo>
                <a:lnTo>
                  <a:pt x="332231" y="135636"/>
                </a:lnTo>
                <a:lnTo>
                  <a:pt x="388620" y="68580"/>
                </a:lnTo>
                <a:lnTo>
                  <a:pt x="370331" y="57912"/>
                </a:lnTo>
                <a:lnTo>
                  <a:pt x="321564" y="39624"/>
                </a:lnTo>
                <a:lnTo>
                  <a:pt x="236220" y="28956"/>
                </a:lnTo>
                <a:lnTo>
                  <a:pt x="227075" y="28956"/>
                </a:lnTo>
                <a:lnTo>
                  <a:pt x="198120" y="19812"/>
                </a:lnTo>
                <a:lnTo>
                  <a:pt x="160020" y="19812"/>
                </a:lnTo>
                <a:lnTo>
                  <a:pt x="141732" y="10668"/>
                </a:lnTo>
                <a:lnTo>
                  <a:pt x="74676" y="10668"/>
                </a:lnTo>
                <a:lnTo>
                  <a:pt x="18288" y="0"/>
                </a:lnTo>
                <a:close/>
              </a:path>
            </a:pathLst>
          </a:custGeom>
          <a:solidFill>
            <a:srgbClr val="3D00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1580388" y="3427475"/>
            <a:ext cx="6830567" cy="3054096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 txBox="1"/>
          <p:nvPr/>
        </p:nvSpPr>
        <p:spPr>
          <a:xfrm>
            <a:off x="3774378" y="4729034"/>
            <a:ext cx="1595120" cy="11214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12700" marR="5080">
              <a:lnSpc>
                <a:spcPct val="119800"/>
              </a:lnSpc>
              <a:spcBef>
                <a:spcPts val="100"/>
              </a:spcBef>
            </a:pPr>
            <a:r>
              <a:rPr dirty="0" sz="2000" b="1">
                <a:solidFill>
                  <a:srgbClr val="161815"/>
                </a:solidFill>
                <a:latin typeface="Arial"/>
                <a:cs typeface="Arial"/>
              </a:rPr>
              <a:t>Pertanggung  </a:t>
            </a:r>
            <a:r>
              <a:rPr dirty="0" sz="2000" b="1">
                <a:solidFill>
                  <a:srgbClr val="161815"/>
                </a:solidFill>
                <a:latin typeface="Arial"/>
                <a:cs typeface="Arial"/>
              </a:rPr>
              <a:t>jawaban  </a:t>
            </a:r>
            <a:r>
              <a:rPr dirty="0" sz="2000" spc="-5" b="1">
                <a:solidFill>
                  <a:srgbClr val="161815"/>
                </a:solidFill>
                <a:latin typeface="Arial"/>
                <a:cs typeface="Arial"/>
              </a:rPr>
              <a:t>Belanja</a:t>
            </a:r>
            <a:endParaRPr sz="2000">
              <a:latin typeface="Arial"/>
              <a:cs typeface="Arial"/>
            </a:endParaRPr>
          </a:p>
        </p:txBody>
      </p:sp>
      <p:sp>
        <p:nvSpPr>
          <p:cNvPr id="35" name="object 35"/>
          <p:cNvSpPr/>
          <p:nvPr/>
        </p:nvSpPr>
        <p:spPr>
          <a:xfrm>
            <a:off x="1680972" y="5064251"/>
            <a:ext cx="1580515" cy="561340"/>
          </a:xfrm>
          <a:custGeom>
            <a:avLst/>
            <a:gdLst/>
            <a:ahLst/>
            <a:cxnLst/>
            <a:rect l="l" t="t" r="r" b="b"/>
            <a:pathLst>
              <a:path w="1580514" h="561339">
                <a:moveTo>
                  <a:pt x="1299971" y="0"/>
                </a:moveTo>
                <a:lnTo>
                  <a:pt x="1299971" y="111251"/>
                </a:lnTo>
                <a:lnTo>
                  <a:pt x="0" y="111251"/>
                </a:lnTo>
                <a:lnTo>
                  <a:pt x="0" y="448055"/>
                </a:lnTo>
                <a:lnTo>
                  <a:pt x="1299971" y="448055"/>
                </a:lnTo>
                <a:lnTo>
                  <a:pt x="1299971" y="560832"/>
                </a:lnTo>
                <a:lnTo>
                  <a:pt x="1580388" y="280416"/>
                </a:lnTo>
                <a:lnTo>
                  <a:pt x="1299971" y="0"/>
                </a:lnTo>
                <a:close/>
              </a:path>
            </a:pathLst>
          </a:custGeom>
          <a:solidFill>
            <a:srgbClr val="4C3D7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746759" y="4596383"/>
            <a:ext cx="1870075" cy="1496695"/>
          </a:xfrm>
          <a:custGeom>
            <a:avLst/>
            <a:gdLst/>
            <a:ahLst/>
            <a:cxnLst/>
            <a:rect l="l" t="t" r="r" b="b"/>
            <a:pathLst>
              <a:path w="1870075" h="1496695">
                <a:moveTo>
                  <a:pt x="1720596" y="0"/>
                </a:moveTo>
                <a:lnTo>
                  <a:pt x="149352" y="0"/>
                </a:lnTo>
                <a:lnTo>
                  <a:pt x="102217" y="7632"/>
                </a:lnTo>
                <a:lnTo>
                  <a:pt x="61228" y="28870"/>
                </a:lnTo>
                <a:lnTo>
                  <a:pt x="28870" y="61228"/>
                </a:lnTo>
                <a:lnTo>
                  <a:pt x="7632" y="102217"/>
                </a:lnTo>
                <a:lnTo>
                  <a:pt x="0" y="149352"/>
                </a:lnTo>
                <a:lnTo>
                  <a:pt x="0" y="1345692"/>
                </a:lnTo>
                <a:lnTo>
                  <a:pt x="7632" y="1393569"/>
                </a:lnTo>
                <a:lnTo>
                  <a:pt x="28870" y="1435010"/>
                </a:lnTo>
                <a:lnTo>
                  <a:pt x="61228" y="1467599"/>
                </a:lnTo>
                <a:lnTo>
                  <a:pt x="102217" y="1488923"/>
                </a:lnTo>
                <a:lnTo>
                  <a:pt x="149352" y="1496568"/>
                </a:lnTo>
                <a:lnTo>
                  <a:pt x="1720596" y="1496568"/>
                </a:lnTo>
                <a:lnTo>
                  <a:pt x="1767730" y="1488923"/>
                </a:lnTo>
                <a:lnTo>
                  <a:pt x="1808719" y="1467599"/>
                </a:lnTo>
                <a:lnTo>
                  <a:pt x="1841077" y="1435010"/>
                </a:lnTo>
                <a:lnTo>
                  <a:pt x="1862315" y="1393569"/>
                </a:lnTo>
                <a:lnTo>
                  <a:pt x="1869948" y="1345692"/>
                </a:lnTo>
                <a:lnTo>
                  <a:pt x="1869948" y="149352"/>
                </a:lnTo>
                <a:lnTo>
                  <a:pt x="1862315" y="102217"/>
                </a:lnTo>
                <a:lnTo>
                  <a:pt x="1841077" y="61228"/>
                </a:lnTo>
                <a:lnTo>
                  <a:pt x="1808719" y="28870"/>
                </a:lnTo>
                <a:lnTo>
                  <a:pt x="1767730" y="7632"/>
                </a:lnTo>
                <a:lnTo>
                  <a:pt x="1720596" y="0"/>
                </a:lnTo>
                <a:close/>
              </a:path>
            </a:pathLst>
          </a:custGeom>
          <a:solidFill>
            <a:srgbClr val="4C3D7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734568" y="4584191"/>
            <a:ext cx="1894839" cy="1521460"/>
          </a:xfrm>
          <a:custGeom>
            <a:avLst/>
            <a:gdLst/>
            <a:ahLst/>
            <a:cxnLst/>
            <a:rect l="l" t="t" r="r" b="b"/>
            <a:pathLst>
              <a:path w="1894839" h="1521460">
                <a:moveTo>
                  <a:pt x="1748027" y="0"/>
                </a:moveTo>
                <a:lnTo>
                  <a:pt x="144779" y="0"/>
                </a:lnTo>
                <a:lnTo>
                  <a:pt x="128015" y="3048"/>
                </a:lnTo>
                <a:lnTo>
                  <a:pt x="70103" y="27431"/>
                </a:lnTo>
                <a:lnTo>
                  <a:pt x="36575" y="59436"/>
                </a:lnTo>
                <a:lnTo>
                  <a:pt x="12191" y="99060"/>
                </a:lnTo>
                <a:lnTo>
                  <a:pt x="0" y="146304"/>
                </a:lnTo>
                <a:lnTo>
                  <a:pt x="0" y="1376172"/>
                </a:lnTo>
                <a:lnTo>
                  <a:pt x="12191" y="1421892"/>
                </a:lnTo>
                <a:lnTo>
                  <a:pt x="36575" y="1461516"/>
                </a:lnTo>
                <a:lnTo>
                  <a:pt x="71627" y="1493520"/>
                </a:lnTo>
                <a:lnTo>
                  <a:pt x="129540" y="1517904"/>
                </a:lnTo>
                <a:lnTo>
                  <a:pt x="161544" y="1520952"/>
                </a:lnTo>
                <a:lnTo>
                  <a:pt x="1732788" y="1520952"/>
                </a:lnTo>
                <a:lnTo>
                  <a:pt x="1781556" y="1513332"/>
                </a:lnTo>
                <a:lnTo>
                  <a:pt x="1819656" y="1495044"/>
                </a:lnTo>
                <a:lnTo>
                  <a:pt x="147828" y="1495044"/>
                </a:lnTo>
                <a:lnTo>
                  <a:pt x="120395" y="1488948"/>
                </a:lnTo>
                <a:lnTo>
                  <a:pt x="108203" y="1484376"/>
                </a:lnTo>
                <a:lnTo>
                  <a:pt x="96012" y="1478280"/>
                </a:lnTo>
                <a:lnTo>
                  <a:pt x="85343" y="1472184"/>
                </a:lnTo>
                <a:lnTo>
                  <a:pt x="74675" y="1463040"/>
                </a:lnTo>
                <a:lnTo>
                  <a:pt x="64007" y="1455420"/>
                </a:lnTo>
                <a:lnTo>
                  <a:pt x="41147" y="1423416"/>
                </a:lnTo>
                <a:lnTo>
                  <a:pt x="27431" y="1385316"/>
                </a:lnTo>
                <a:lnTo>
                  <a:pt x="24383" y="1357884"/>
                </a:lnTo>
                <a:lnTo>
                  <a:pt x="24383" y="161544"/>
                </a:lnTo>
                <a:lnTo>
                  <a:pt x="32003" y="120396"/>
                </a:lnTo>
                <a:lnTo>
                  <a:pt x="56387" y="74675"/>
                </a:lnTo>
                <a:lnTo>
                  <a:pt x="85343" y="48768"/>
                </a:lnTo>
                <a:lnTo>
                  <a:pt x="121919" y="30480"/>
                </a:lnTo>
                <a:lnTo>
                  <a:pt x="163068" y="24384"/>
                </a:lnTo>
                <a:lnTo>
                  <a:pt x="1818132" y="24384"/>
                </a:lnTo>
                <a:lnTo>
                  <a:pt x="1808988" y="18287"/>
                </a:lnTo>
                <a:lnTo>
                  <a:pt x="1795271" y="12192"/>
                </a:lnTo>
                <a:lnTo>
                  <a:pt x="1780032" y="6096"/>
                </a:lnTo>
                <a:lnTo>
                  <a:pt x="1764792" y="3048"/>
                </a:lnTo>
                <a:lnTo>
                  <a:pt x="1748027" y="0"/>
                </a:lnTo>
                <a:close/>
              </a:path>
              <a:path w="1894839" h="1521460">
                <a:moveTo>
                  <a:pt x="1818132" y="24384"/>
                </a:moveTo>
                <a:lnTo>
                  <a:pt x="1732788" y="24384"/>
                </a:lnTo>
                <a:lnTo>
                  <a:pt x="1760220" y="27431"/>
                </a:lnTo>
                <a:lnTo>
                  <a:pt x="1773936" y="32004"/>
                </a:lnTo>
                <a:lnTo>
                  <a:pt x="1819656" y="56387"/>
                </a:lnTo>
                <a:lnTo>
                  <a:pt x="1845564" y="85343"/>
                </a:lnTo>
                <a:lnTo>
                  <a:pt x="1863852" y="121919"/>
                </a:lnTo>
                <a:lnTo>
                  <a:pt x="1869948" y="163068"/>
                </a:lnTo>
                <a:lnTo>
                  <a:pt x="1869948" y="1357884"/>
                </a:lnTo>
                <a:lnTo>
                  <a:pt x="1862327" y="1400556"/>
                </a:lnTo>
                <a:lnTo>
                  <a:pt x="1845564" y="1435608"/>
                </a:lnTo>
                <a:lnTo>
                  <a:pt x="1819656" y="1464564"/>
                </a:lnTo>
                <a:lnTo>
                  <a:pt x="1772412" y="1488948"/>
                </a:lnTo>
                <a:lnTo>
                  <a:pt x="1758695" y="1491996"/>
                </a:lnTo>
                <a:lnTo>
                  <a:pt x="1746504" y="1495044"/>
                </a:lnTo>
                <a:lnTo>
                  <a:pt x="1819656" y="1495044"/>
                </a:lnTo>
                <a:lnTo>
                  <a:pt x="1824227" y="1491996"/>
                </a:lnTo>
                <a:lnTo>
                  <a:pt x="1857756" y="1461516"/>
                </a:lnTo>
                <a:lnTo>
                  <a:pt x="1882139" y="1420368"/>
                </a:lnTo>
                <a:lnTo>
                  <a:pt x="1888236" y="1406652"/>
                </a:lnTo>
                <a:lnTo>
                  <a:pt x="1891283" y="1389888"/>
                </a:lnTo>
                <a:lnTo>
                  <a:pt x="1894332" y="1374648"/>
                </a:lnTo>
                <a:lnTo>
                  <a:pt x="1894332" y="144780"/>
                </a:lnTo>
                <a:lnTo>
                  <a:pt x="1882139" y="97536"/>
                </a:lnTo>
                <a:lnTo>
                  <a:pt x="1857756" y="57912"/>
                </a:lnTo>
                <a:lnTo>
                  <a:pt x="1822704" y="27431"/>
                </a:lnTo>
                <a:lnTo>
                  <a:pt x="1818132" y="2438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 txBox="1"/>
          <p:nvPr/>
        </p:nvSpPr>
        <p:spPr>
          <a:xfrm>
            <a:off x="1023656" y="5022482"/>
            <a:ext cx="1312545" cy="594995"/>
          </a:xfrm>
          <a:prstGeom prst="rect">
            <a:avLst/>
          </a:prstGeom>
        </p:spPr>
        <p:txBody>
          <a:bodyPr wrap="square" lIns="0" tIns="55880" rIns="0" bIns="0" rtlCol="0" vert="horz">
            <a:spAutoFit/>
          </a:bodyPr>
          <a:lstStyle/>
          <a:p>
            <a:pPr marL="12700" marR="5080" indent="332105">
              <a:lnSpc>
                <a:spcPts val="2080"/>
              </a:lnSpc>
              <a:spcBef>
                <a:spcPts val="440"/>
              </a:spcBef>
            </a:pPr>
            <a:r>
              <a:rPr dirty="0" sz="2000" spc="-50">
                <a:solidFill>
                  <a:srgbClr val="FFFFFF"/>
                </a:solidFill>
                <a:latin typeface="Arial"/>
                <a:cs typeface="Arial"/>
              </a:rPr>
              <a:t>Tepat  </a:t>
            </a:r>
            <a:r>
              <a:rPr dirty="0" sz="2000">
                <a:solidFill>
                  <a:srgbClr val="FFFFFF"/>
                </a:solidFill>
                <a:latin typeface="Arial"/>
                <a:cs typeface="Arial"/>
              </a:rPr>
              <a:t>Ke</a:t>
            </a:r>
            <a:r>
              <a:rPr dirty="0" sz="2000" spc="-1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dirty="0" sz="2000" spc="-5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z="2000" spc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dirty="0" sz="2000" spc="-5">
                <a:solidFill>
                  <a:srgbClr val="FFFFFF"/>
                </a:solidFill>
                <a:latin typeface="Arial"/>
                <a:cs typeface="Arial"/>
              </a:rPr>
              <a:t>jadian</a:t>
            </a:r>
            <a:endParaRPr sz="2000">
              <a:latin typeface="Arial"/>
              <a:cs typeface="Arial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6747795" y="5153554"/>
            <a:ext cx="1429385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45">
                <a:solidFill>
                  <a:srgbClr val="161815"/>
                </a:solidFill>
                <a:latin typeface="Arial"/>
                <a:cs typeface="Arial"/>
              </a:rPr>
              <a:t>Tepat</a:t>
            </a:r>
            <a:r>
              <a:rPr dirty="0" sz="2000" spc="-100">
                <a:solidFill>
                  <a:srgbClr val="161815"/>
                </a:solidFill>
                <a:latin typeface="Arial"/>
                <a:cs typeface="Arial"/>
              </a:rPr>
              <a:t> </a:t>
            </a:r>
            <a:r>
              <a:rPr dirty="0" sz="2000" spc="-15">
                <a:solidFill>
                  <a:srgbClr val="161815"/>
                </a:solidFill>
                <a:latin typeface="Arial"/>
                <a:cs typeface="Arial"/>
              </a:rPr>
              <a:t>Waktu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34274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2514600" marR="5080" indent="-2502535">
              <a:lnSpc>
                <a:spcPct val="100000"/>
              </a:lnSpc>
              <a:spcBef>
                <a:spcPts val="100"/>
              </a:spcBef>
            </a:pPr>
            <a:r>
              <a:rPr dirty="0" b="0">
                <a:solidFill>
                  <a:srgbClr val="FF0000"/>
                </a:solidFill>
                <a:latin typeface="Arial"/>
                <a:cs typeface="Arial"/>
              </a:rPr>
              <a:t>Titik </a:t>
            </a:r>
            <a:r>
              <a:rPr dirty="0" spc="-5" b="0">
                <a:solidFill>
                  <a:srgbClr val="FF0000"/>
                </a:solidFill>
                <a:latin typeface="Arial"/>
                <a:cs typeface="Arial"/>
              </a:rPr>
              <a:t>Krusial </a:t>
            </a:r>
            <a:r>
              <a:rPr dirty="0" b="0">
                <a:solidFill>
                  <a:srgbClr val="FF0000"/>
                </a:solidFill>
                <a:latin typeface="Arial"/>
                <a:cs typeface="Arial"/>
              </a:rPr>
              <a:t>Audit </a:t>
            </a:r>
            <a:r>
              <a:rPr dirty="0" spc="-5" b="0">
                <a:solidFill>
                  <a:srgbClr val="FF0000"/>
                </a:solidFill>
                <a:latin typeface="Arial"/>
                <a:cs typeface="Arial"/>
              </a:rPr>
              <a:t>atas Kegiatan Penelitian  (Pasca </a:t>
            </a:r>
            <a:r>
              <a:rPr dirty="0" b="0">
                <a:solidFill>
                  <a:srgbClr val="FF0000"/>
                </a:solidFill>
                <a:latin typeface="Arial"/>
                <a:cs typeface="Arial"/>
              </a:rPr>
              <a:t>PMK</a:t>
            </a:r>
            <a:r>
              <a:rPr dirty="0" spc="-30" b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pc="-5" b="0">
                <a:solidFill>
                  <a:srgbClr val="FF0000"/>
                </a:solidFill>
                <a:latin typeface="Arial"/>
                <a:cs typeface="Arial"/>
              </a:rPr>
              <a:t>106)</a:t>
            </a:r>
          </a:p>
        </p:txBody>
      </p:sp>
      <p:sp>
        <p:nvSpPr>
          <p:cNvPr id="4" name="object 4"/>
          <p:cNvSpPr/>
          <p:nvPr/>
        </p:nvSpPr>
        <p:spPr>
          <a:xfrm>
            <a:off x="457200" y="1949195"/>
            <a:ext cx="8229600" cy="4038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45008" y="1937003"/>
            <a:ext cx="8255634" cy="428625"/>
          </a:xfrm>
          <a:custGeom>
            <a:avLst/>
            <a:gdLst/>
            <a:ahLst/>
            <a:cxnLst/>
            <a:rect l="l" t="t" r="r" b="b"/>
            <a:pathLst>
              <a:path w="8255634" h="428625">
                <a:moveTo>
                  <a:pt x="8249412" y="0"/>
                </a:moveTo>
                <a:lnTo>
                  <a:pt x="6096" y="0"/>
                </a:lnTo>
                <a:lnTo>
                  <a:pt x="0" y="6096"/>
                </a:lnTo>
                <a:lnTo>
                  <a:pt x="0" y="422148"/>
                </a:lnTo>
                <a:lnTo>
                  <a:pt x="6096" y="428244"/>
                </a:lnTo>
                <a:lnTo>
                  <a:pt x="8249412" y="428244"/>
                </a:lnTo>
                <a:lnTo>
                  <a:pt x="8255508" y="422148"/>
                </a:lnTo>
                <a:lnTo>
                  <a:pt x="8255508" y="416051"/>
                </a:lnTo>
                <a:lnTo>
                  <a:pt x="25907" y="416051"/>
                </a:lnTo>
                <a:lnTo>
                  <a:pt x="12192" y="402336"/>
                </a:lnTo>
                <a:lnTo>
                  <a:pt x="25907" y="402336"/>
                </a:lnTo>
                <a:lnTo>
                  <a:pt x="25907" y="24384"/>
                </a:lnTo>
                <a:lnTo>
                  <a:pt x="12192" y="24384"/>
                </a:lnTo>
                <a:lnTo>
                  <a:pt x="25907" y="12191"/>
                </a:lnTo>
                <a:lnTo>
                  <a:pt x="8255508" y="12191"/>
                </a:lnTo>
                <a:lnTo>
                  <a:pt x="8255508" y="6096"/>
                </a:lnTo>
                <a:lnTo>
                  <a:pt x="8249412" y="0"/>
                </a:lnTo>
                <a:close/>
              </a:path>
              <a:path w="8255634" h="428625">
                <a:moveTo>
                  <a:pt x="25907" y="402336"/>
                </a:moveTo>
                <a:lnTo>
                  <a:pt x="12192" y="402336"/>
                </a:lnTo>
                <a:lnTo>
                  <a:pt x="25907" y="416051"/>
                </a:lnTo>
                <a:lnTo>
                  <a:pt x="25907" y="402336"/>
                </a:lnTo>
                <a:close/>
              </a:path>
              <a:path w="8255634" h="428625">
                <a:moveTo>
                  <a:pt x="8229600" y="402336"/>
                </a:moveTo>
                <a:lnTo>
                  <a:pt x="25907" y="402336"/>
                </a:lnTo>
                <a:lnTo>
                  <a:pt x="25907" y="416051"/>
                </a:lnTo>
                <a:lnTo>
                  <a:pt x="8229600" y="416051"/>
                </a:lnTo>
                <a:lnTo>
                  <a:pt x="8229600" y="402336"/>
                </a:lnTo>
                <a:close/>
              </a:path>
              <a:path w="8255634" h="428625">
                <a:moveTo>
                  <a:pt x="8229600" y="12191"/>
                </a:moveTo>
                <a:lnTo>
                  <a:pt x="8229600" y="416051"/>
                </a:lnTo>
                <a:lnTo>
                  <a:pt x="8241792" y="402336"/>
                </a:lnTo>
                <a:lnTo>
                  <a:pt x="8255508" y="402336"/>
                </a:lnTo>
                <a:lnTo>
                  <a:pt x="8255508" y="24384"/>
                </a:lnTo>
                <a:lnTo>
                  <a:pt x="8241792" y="24384"/>
                </a:lnTo>
                <a:lnTo>
                  <a:pt x="8229600" y="12191"/>
                </a:lnTo>
                <a:close/>
              </a:path>
              <a:path w="8255634" h="428625">
                <a:moveTo>
                  <a:pt x="8255508" y="402336"/>
                </a:moveTo>
                <a:lnTo>
                  <a:pt x="8241792" y="402336"/>
                </a:lnTo>
                <a:lnTo>
                  <a:pt x="8229600" y="416051"/>
                </a:lnTo>
                <a:lnTo>
                  <a:pt x="8255508" y="416051"/>
                </a:lnTo>
                <a:lnTo>
                  <a:pt x="8255508" y="402336"/>
                </a:lnTo>
                <a:close/>
              </a:path>
              <a:path w="8255634" h="428625">
                <a:moveTo>
                  <a:pt x="25907" y="12191"/>
                </a:moveTo>
                <a:lnTo>
                  <a:pt x="12192" y="24384"/>
                </a:lnTo>
                <a:lnTo>
                  <a:pt x="25907" y="24384"/>
                </a:lnTo>
                <a:lnTo>
                  <a:pt x="25907" y="12191"/>
                </a:lnTo>
                <a:close/>
              </a:path>
              <a:path w="8255634" h="428625">
                <a:moveTo>
                  <a:pt x="8229600" y="12191"/>
                </a:moveTo>
                <a:lnTo>
                  <a:pt x="25907" y="12191"/>
                </a:lnTo>
                <a:lnTo>
                  <a:pt x="25907" y="24384"/>
                </a:lnTo>
                <a:lnTo>
                  <a:pt x="8229600" y="24384"/>
                </a:lnTo>
                <a:lnTo>
                  <a:pt x="8229600" y="12191"/>
                </a:lnTo>
                <a:close/>
              </a:path>
              <a:path w="8255634" h="428625">
                <a:moveTo>
                  <a:pt x="8255508" y="12191"/>
                </a:moveTo>
                <a:lnTo>
                  <a:pt x="8229600" y="12191"/>
                </a:lnTo>
                <a:lnTo>
                  <a:pt x="8241792" y="24384"/>
                </a:lnTo>
                <a:lnTo>
                  <a:pt x="8255508" y="24384"/>
                </a:lnTo>
                <a:lnTo>
                  <a:pt x="8255508" y="12191"/>
                </a:lnTo>
                <a:close/>
              </a:path>
            </a:pathLst>
          </a:custGeom>
          <a:solidFill>
            <a:srgbClr val="FFE2A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868680" y="1712975"/>
            <a:ext cx="5760720" cy="472440"/>
          </a:xfrm>
          <a:custGeom>
            <a:avLst/>
            <a:gdLst/>
            <a:ahLst/>
            <a:cxnLst/>
            <a:rect l="l" t="t" r="r" b="b"/>
            <a:pathLst>
              <a:path w="5760720" h="472439">
                <a:moveTo>
                  <a:pt x="5682996" y="0"/>
                </a:moveTo>
                <a:lnTo>
                  <a:pt x="79247" y="0"/>
                </a:lnTo>
                <a:lnTo>
                  <a:pt x="48863" y="6167"/>
                </a:lnTo>
                <a:lnTo>
                  <a:pt x="23621" y="23050"/>
                </a:lnTo>
                <a:lnTo>
                  <a:pt x="6381" y="48220"/>
                </a:lnTo>
                <a:lnTo>
                  <a:pt x="0" y="79248"/>
                </a:lnTo>
                <a:lnTo>
                  <a:pt x="0" y="393191"/>
                </a:lnTo>
                <a:lnTo>
                  <a:pt x="6381" y="424219"/>
                </a:lnTo>
                <a:lnTo>
                  <a:pt x="23621" y="449389"/>
                </a:lnTo>
                <a:lnTo>
                  <a:pt x="48863" y="466272"/>
                </a:lnTo>
                <a:lnTo>
                  <a:pt x="79247" y="472439"/>
                </a:lnTo>
                <a:lnTo>
                  <a:pt x="5682996" y="472439"/>
                </a:lnTo>
                <a:lnTo>
                  <a:pt x="5713142" y="466272"/>
                </a:lnTo>
                <a:lnTo>
                  <a:pt x="5737860" y="449389"/>
                </a:lnTo>
                <a:lnTo>
                  <a:pt x="5754576" y="424219"/>
                </a:lnTo>
                <a:lnTo>
                  <a:pt x="5760720" y="393191"/>
                </a:lnTo>
                <a:lnTo>
                  <a:pt x="5760720" y="79248"/>
                </a:lnTo>
                <a:lnTo>
                  <a:pt x="5754576" y="48220"/>
                </a:lnTo>
                <a:lnTo>
                  <a:pt x="5737859" y="23050"/>
                </a:lnTo>
                <a:lnTo>
                  <a:pt x="5713142" y="6167"/>
                </a:lnTo>
                <a:lnTo>
                  <a:pt x="5682996" y="0"/>
                </a:lnTo>
                <a:close/>
              </a:path>
            </a:pathLst>
          </a:custGeom>
          <a:solidFill>
            <a:srgbClr val="FFE2A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856488" y="1700783"/>
            <a:ext cx="5786755" cy="497205"/>
          </a:xfrm>
          <a:custGeom>
            <a:avLst/>
            <a:gdLst/>
            <a:ahLst/>
            <a:cxnLst/>
            <a:rect l="l" t="t" r="r" b="b"/>
            <a:pathLst>
              <a:path w="5786755" h="497205">
                <a:moveTo>
                  <a:pt x="5702808" y="0"/>
                </a:moveTo>
                <a:lnTo>
                  <a:pt x="82296" y="0"/>
                </a:lnTo>
                <a:lnTo>
                  <a:pt x="73152" y="1524"/>
                </a:lnTo>
                <a:lnTo>
                  <a:pt x="54864" y="7620"/>
                </a:lnTo>
                <a:lnTo>
                  <a:pt x="47243" y="10668"/>
                </a:lnTo>
                <a:lnTo>
                  <a:pt x="39624" y="15240"/>
                </a:lnTo>
                <a:lnTo>
                  <a:pt x="33528" y="21336"/>
                </a:lnTo>
                <a:lnTo>
                  <a:pt x="25908" y="27432"/>
                </a:lnTo>
                <a:lnTo>
                  <a:pt x="21336" y="33528"/>
                </a:lnTo>
                <a:lnTo>
                  <a:pt x="15240" y="41148"/>
                </a:lnTo>
                <a:lnTo>
                  <a:pt x="10668" y="48768"/>
                </a:lnTo>
                <a:lnTo>
                  <a:pt x="4571" y="64008"/>
                </a:lnTo>
                <a:lnTo>
                  <a:pt x="1524" y="73152"/>
                </a:lnTo>
                <a:lnTo>
                  <a:pt x="0" y="82296"/>
                </a:lnTo>
                <a:lnTo>
                  <a:pt x="0" y="416052"/>
                </a:lnTo>
                <a:lnTo>
                  <a:pt x="21336" y="464820"/>
                </a:lnTo>
                <a:lnTo>
                  <a:pt x="56387" y="490728"/>
                </a:lnTo>
                <a:lnTo>
                  <a:pt x="82296" y="496824"/>
                </a:lnTo>
                <a:lnTo>
                  <a:pt x="5704332" y="496824"/>
                </a:lnTo>
                <a:lnTo>
                  <a:pt x="5722620" y="493776"/>
                </a:lnTo>
                <a:lnTo>
                  <a:pt x="5731764" y="490728"/>
                </a:lnTo>
                <a:lnTo>
                  <a:pt x="5747004" y="481584"/>
                </a:lnTo>
                <a:lnTo>
                  <a:pt x="5753100" y="475488"/>
                </a:lnTo>
                <a:lnTo>
                  <a:pt x="5758179" y="472440"/>
                </a:lnTo>
                <a:lnTo>
                  <a:pt x="83820" y="472440"/>
                </a:lnTo>
                <a:lnTo>
                  <a:pt x="71628" y="469392"/>
                </a:lnTo>
                <a:lnTo>
                  <a:pt x="59436" y="463296"/>
                </a:lnTo>
                <a:lnTo>
                  <a:pt x="54864" y="460248"/>
                </a:lnTo>
                <a:lnTo>
                  <a:pt x="48768" y="457200"/>
                </a:lnTo>
                <a:lnTo>
                  <a:pt x="39624" y="448056"/>
                </a:lnTo>
                <a:lnTo>
                  <a:pt x="36575" y="441960"/>
                </a:lnTo>
                <a:lnTo>
                  <a:pt x="33528" y="437388"/>
                </a:lnTo>
                <a:lnTo>
                  <a:pt x="30480" y="431292"/>
                </a:lnTo>
                <a:lnTo>
                  <a:pt x="27431" y="419100"/>
                </a:lnTo>
                <a:lnTo>
                  <a:pt x="25908" y="411480"/>
                </a:lnTo>
                <a:lnTo>
                  <a:pt x="25908" y="83820"/>
                </a:lnTo>
                <a:lnTo>
                  <a:pt x="50292" y="39624"/>
                </a:lnTo>
                <a:lnTo>
                  <a:pt x="79248" y="25908"/>
                </a:lnTo>
                <a:lnTo>
                  <a:pt x="85343" y="25908"/>
                </a:lnTo>
                <a:lnTo>
                  <a:pt x="92964" y="24384"/>
                </a:lnTo>
                <a:lnTo>
                  <a:pt x="5757672" y="24384"/>
                </a:lnTo>
                <a:lnTo>
                  <a:pt x="5753100" y="19812"/>
                </a:lnTo>
                <a:lnTo>
                  <a:pt x="5730240" y="6096"/>
                </a:lnTo>
                <a:lnTo>
                  <a:pt x="5721095" y="3048"/>
                </a:lnTo>
                <a:lnTo>
                  <a:pt x="5713476" y="1524"/>
                </a:lnTo>
                <a:lnTo>
                  <a:pt x="5702808" y="0"/>
                </a:lnTo>
                <a:close/>
              </a:path>
              <a:path w="5786755" h="497205">
                <a:moveTo>
                  <a:pt x="5757672" y="24384"/>
                </a:moveTo>
                <a:lnTo>
                  <a:pt x="5695188" y="24384"/>
                </a:lnTo>
                <a:lnTo>
                  <a:pt x="5702808" y="25908"/>
                </a:lnTo>
                <a:lnTo>
                  <a:pt x="5708904" y="25908"/>
                </a:lnTo>
                <a:lnTo>
                  <a:pt x="5715000" y="28956"/>
                </a:lnTo>
                <a:lnTo>
                  <a:pt x="5721095" y="30480"/>
                </a:lnTo>
                <a:lnTo>
                  <a:pt x="5727192" y="33528"/>
                </a:lnTo>
                <a:lnTo>
                  <a:pt x="5731764" y="36576"/>
                </a:lnTo>
                <a:lnTo>
                  <a:pt x="5737860" y="41148"/>
                </a:lnTo>
                <a:lnTo>
                  <a:pt x="5742432" y="44196"/>
                </a:lnTo>
                <a:lnTo>
                  <a:pt x="5745480" y="50292"/>
                </a:lnTo>
                <a:lnTo>
                  <a:pt x="5750052" y="54864"/>
                </a:lnTo>
                <a:lnTo>
                  <a:pt x="5753100" y="59436"/>
                </a:lnTo>
                <a:lnTo>
                  <a:pt x="5756147" y="65532"/>
                </a:lnTo>
                <a:lnTo>
                  <a:pt x="5759195" y="77724"/>
                </a:lnTo>
                <a:lnTo>
                  <a:pt x="5760720" y="85344"/>
                </a:lnTo>
                <a:lnTo>
                  <a:pt x="5760720" y="413004"/>
                </a:lnTo>
                <a:lnTo>
                  <a:pt x="5759195" y="420624"/>
                </a:lnTo>
                <a:lnTo>
                  <a:pt x="5756147" y="432816"/>
                </a:lnTo>
                <a:lnTo>
                  <a:pt x="5753100" y="437388"/>
                </a:lnTo>
                <a:lnTo>
                  <a:pt x="5750052" y="443484"/>
                </a:lnTo>
                <a:lnTo>
                  <a:pt x="5731764" y="461772"/>
                </a:lnTo>
                <a:lnTo>
                  <a:pt x="5719571" y="467868"/>
                </a:lnTo>
                <a:lnTo>
                  <a:pt x="5701284" y="472440"/>
                </a:lnTo>
                <a:lnTo>
                  <a:pt x="5758179" y="472440"/>
                </a:lnTo>
                <a:lnTo>
                  <a:pt x="5760720" y="470916"/>
                </a:lnTo>
                <a:lnTo>
                  <a:pt x="5765292" y="463296"/>
                </a:lnTo>
                <a:lnTo>
                  <a:pt x="5771388" y="457200"/>
                </a:lnTo>
                <a:lnTo>
                  <a:pt x="5775960" y="449580"/>
                </a:lnTo>
                <a:lnTo>
                  <a:pt x="5779008" y="440436"/>
                </a:lnTo>
                <a:lnTo>
                  <a:pt x="5782056" y="432816"/>
                </a:lnTo>
                <a:lnTo>
                  <a:pt x="5785104" y="423672"/>
                </a:lnTo>
                <a:lnTo>
                  <a:pt x="5786628" y="414528"/>
                </a:lnTo>
                <a:lnTo>
                  <a:pt x="5786628" y="89916"/>
                </a:lnTo>
                <a:lnTo>
                  <a:pt x="5783580" y="71628"/>
                </a:lnTo>
                <a:lnTo>
                  <a:pt x="5782056" y="64008"/>
                </a:lnTo>
                <a:lnTo>
                  <a:pt x="5779008" y="54864"/>
                </a:lnTo>
                <a:lnTo>
                  <a:pt x="5765292" y="32004"/>
                </a:lnTo>
                <a:lnTo>
                  <a:pt x="5757672" y="2438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457200" y="2674619"/>
            <a:ext cx="8229600" cy="40386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445008" y="2662427"/>
            <a:ext cx="8255634" cy="428625"/>
          </a:xfrm>
          <a:custGeom>
            <a:avLst/>
            <a:gdLst/>
            <a:ahLst/>
            <a:cxnLst/>
            <a:rect l="l" t="t" r="r" b="b"/>
            <a:pathLst>
              <a:path w="8255634" h="428625">
                <a:moveTo>
                  <a:pt x="8249412" y="0"/>
                </a:moveTo>
                <a:lnTo>
                  <a:pt x="6096" y="0"/>
                </a:lnTo>
                <a:lnTo>
                  <a:pt x="0" y="6096"/>
                </a:lnTo>
                <a:lnTo>
                  <a:pt x="0" y="423672"/>
                </a:lnTo>
                <a:lnTo>
                  <a:pt x="6096" y="428243"/>
                </a:lnTo>
                <a:lnTo>
                  <a:pt x="8249412" y="428243"/>
                </a:lnTo>
                <a:lnTo>
                  <a:pt x="8255508" y="423672"/>
                </a:lnTo>
                <a:lnTo>
                  <a:pt x="8255508" y="416051"/>
                </a:lnTo>
                <a:lnTo>
                  <a:pt x="25907" y="416051"/>
                </a:lnTo>
                <a:lnTo>
                  <a:pt x="12192" y="403860"/>
                </a:lnTo>
                <a:lnTo>
                  <a:pt x="25907" y="403860"/>
                </a:lnTo>
                <a:lnTo>
                  <a:pt x="25907" y="25908"/>
                </a:lnTo>
                <a:lnTo>
                  <a:pt x="12192" y="25908"/>
                </a:lnTo>
                <a:lnTo>
                  <a:pt x="25907" y="12191"/>
                </a:lnTo>
                <a:lnTo>
                  <a:pt x="8255508" y="12191"/>
                </a:lnTo>
                <a:lnTo>
                  <a:pt x="8255508" y="6096"/>
                </a:lnTo>
                <a:lnTo>
                  <a:pt x="8249412" y="0"/>
                </a:lnTo>
                <a:close/>
              </a:path>
              <a:path w="8255634" h="428625">
                <a:moveTo>
                  <a:pt x="25907" y="403860"/>
                </a:moveTo>
                <a:lnTo>
                  <a:pt x="12192" y="403860"/>
                </a:lnTo>
                <a:lnTo>
                  <a:pt x="25907" y="416051"/>
                </a:lnTo>
                <a:lnTo>
                  <a:pt x="25907" y="403860"/>
                </a:lnTo>
                <a:close/>
              </a:path>
              <a:path w="8255634" h="428625">
                <a:moveTo>
                  <a:pt x="8229600" y="403860"/>
                </a:moveTo>
                <a:lnTo>
                  <a:pt x="25907" y="403860"/>
                </a:lnTo>
                <a:lnTo>
                  <a:pt x="25907" y="416051"/>
                </a:lnTo>
                <a:lnTo>
                  <a:pt x="8229600" y="416051"/>
                </a:lnTo>
                <a:lnTo>
                  <a:pt x="8229600" y="403860"/>
                </a:lnTo>
                <a:close/>
              </a:path>
              <a:path w="8255634" h="428625">
                <a:moveTo>
                  <a:pt x="8229600" y="12191"/>
                </a:moveTo>
                <a:lnTo>
                  <a:pt x="8229600" y="416051"/>
                </a:lnTo>
                <a:lnTo>
                  <a:pt x="8241792" y="403860"/>
                </a:lnTo>
                <a:lnTo>
                  <a:pt x="8255508" y="403860"/>
                </a:lnTo>
                <a:lnTo>
                  <a:pt x="8255508" y="25908"/>
                </a:lnTo>
                <a:lnTo>
                  <a:pt x="8241792" y="25908"/>
                </a:lnTo>
                <a:lnTo>
                  <a:pt x="8229600" y="12191"/>
                </a:lnTo>
                <a:close/>
              </a:path>
              <a:path w="8255634" h="428625">
                <a:moveTo>
                  <a:pt x="8255508" y="403860"/>
                </a:moveTo>
                <a:lnTo>
                  <a:pt x="8241792" y="403860"/>
                </a:lnTo>
                <a:lnTo>
                  <a:pt x="8229600" y="416051"/>
                </a:lnTo>
                <a:lnTo>
                  <a:pt x="8255508" y="416051"/>
                </a:lnTo>
                <a:lnTo>
                  <a:pt x="8255508" y="403860"/>
                </a:lnTo>
                <a:close/>
              </a:path>
              <a:path w="8255634" h="428625">
                <a:moveTo>
                  <a:pt x="25907" y="12191"/>
                </a:moveTo>
                <a:lnTo>
                  <a:pt x="12192" y="25908"/>
                </a:lnTo>
                <a:lnTo>
                  <a:pt x="25907" y="25908"/>
                </a:lnTo>
                <a:lnTo>
                  <a:pt x="25907" y="12191"/>
                </a:lnTo>
                <a:close/>
              </a:path>
              <a:path w="8255634" h="428625">
                <a:moveTo>
                  <a:pt x="8229600" y="12191"/>
                </a:moveTo>
                <a:lnTo>
                  <a:pt x="25907" y="12191"/>
                </a:lnTo>
                <a:lnTo>
                  <a:pt x="25907" y="25908"/>
                </a:lnTo>
                <a:lnTo>
                  <a:pt x="8229600" y="25908"/>
                </a:lnTo>
                <a:lnTo>
                  <a:pt x="8229600" y="12191"/>
                </a:lnTo>
                <a:close/>
              </a:path>
              <a:path w="8255634" h="428625">
                <a:moveTo>
                  <a:pt x="8255508" y="12191"/>
                </a:moveTo>
                <a:lnTo>
                  <a:pt x="8229600" y="12191"/>
                </a:lnTo>
                <a:lnTo>
                  <a:pt x="8241792" y="25908"/>
                </a:lnTo>
                <a:lnTo>
                  <a:pt x="8255508" y="25908"/>
                </a:lnTo>
                <a:lnTo>
                  <a:pt x="8255508" y="12191"/>
                </a:lnTo>
                <a:close/>
              </a:path>
            </a:pathLst>
          </a:custGeom>
          <a:solidFill>
            <a:srgbClr val="C9F67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868680" y="2438399"/>
            <a:ext cx="5760720" cy="472440"/>
          </a:xfrm>
          <a:custGeom>
            <a:avLst/>
            <a:gdLst/>
            <a:ahLst/>
            <a:cxnLst/>
            <a:rect l="l" t="t" r="r" b="b"/>
            <a:pathLst>
              <a:path w="5760720" h="472439">
                <a:moveTo>
                  <a:pt x="5682996" y="0"/>
                </a:moveTo>
                <a:lnTo>
                  <a:pt x="79247" y="0"/>
                </a:lnTo>
                <a:lnTo>
                  <a:pt x="48863" y="6381"/>
                </a:lnTo>
                <a:lnTo>
                  <a:pt x="23621" y="23622"/>
                </a:lnTo>
                <a:lnTo>
                  <a:pt x="6381" y="48863"/>
                </a:lnTo>
                <a:lnTo>
                  <a:pt x="0" y="79248"/>
                </a:lnTo>
                <a:lnTo>
                  <a:pt x="0" y="394715"/>
                </a:lnTo>
                <a:lnTo>
                  <a:pt x="6381" y="424862"/>
                </a:lnTo>
                <a:lnTo>
                  <a:pt x="23622" y="449580"/>
                </a:lnTo>
                <a:lnTo>
                  <a:pt x="48863" y="466296"/>
                </a:lnTo>
                <a:lnTo>
                  <a:pt x="79247" y="472439"/>
                </a:lnTo>
                <a:lnTo>
                  <a:pt x="5682996" y="472439"/>
                </a:lnTo>
                <a:lnTo>
                  <a:pt x="5713142" y="466296"/>
                </a:lnTo>
                <a:lnTo>
                  <a:pt x="5737860" y="449580"/>
                </a:lnTo>
                <a:lnTo>
                  <a:pt x="5754576" y="424862"/>
                </a:lnTo>
                <a:lnTo>
                  <a:pt x="5760720" y="394715"/>
                </a:lnTo>
                <a:lnTo>
                  <a:pt x="5760720" y="79248"/>
                </a:lnTo>
                <a:lnTo>
                  <a:pt x="5754576" y="48863"/>
                </a:lnTo>
                <a:lnTo>
                  <a:pt x="5737859" y="23622"/>
                </a:lnTo>
                <a:lnTo>
                  <a:pt x="5713142" y="6381"/>
                </a:lnTo>
                <a:lnTo>
                  <a:pt x="5682996" y="0"/>
                </a:lnTo>
                <a:close/>
              </a:path>
            </a:pathLst>
          </a:custGeom>
          <a:solidFill>
            <a:srgbClr val="C9F67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856488" y="2426207"/>
            <a:ext cx="5786755" cy="498475"/>
          </a:xfrm>
          <a:custGeom>
            <a:avLst/>
            <a:gdLst/>
            <a:ahLst/>
            <a:cxnLst/>
            <a:rect l="l" t="t" r="r" b="b"/>
            <a:pathLst>
              <a:path w="5786755" h="498475">
                <a:moveTo>
                  <a:pt x="5702808" y="0"/>
                </a:moveTo>
                <a:lnTo>
                  <a:pt x="82296" y="0"/>
                </a:lnTo>
                <a:lnTo>
                  <a:pt x="73152" y="1524"/>
                </a:lnTo>
                <a:lnTo>
                  <a:pt x="54864" y="7620"/>
                </a:lnTo>
                <a:lnTo>
                  <a:pt x="47243" y="10668"/>
                </a:lnTo>
                <a:lnTo>
                  <a:pt x="39624" y="16763"/>
                </a:lnTo>
                <a:lnTo>
                  <a:pt x="33528" y="21336"/>
                </a:lnTo>
                <a:lnTo>
                  <a:pt x="25908" y="27432"/>
                </a:lnTo>
                <a:lnTo>
                  <a:pt x="21336" y="33528"/>
                </a:lnTo>
                <a:lnTo>
                  <a:pt x="15240" y="41148"/>
                </a:lnTo>
                <a:lnTo>
                  <a:pt x="10668" y="48768"/>
                </a:lnTo>
                <a:lnTo>
                  <a:pt x="7620" y="56387"/>
                </a:lnTo>
                <a:lnTo>
                  <a:pt x="4571" y="65532"/>
                </a:lnTo>
                <a:lnTo>
                  <a:pt x="1524" y="73152"/>
                </a:lnTo>
                <a:lnTo>
                  <a:pt x="0" y="82296"/>
                </a:lnTo>
                <a:lnTo>
                  <a:pt x="0" y="416052"/>
                </a:lnTo>
                <a:lnTo>
                  <a:pt x="16764" y="458724"/>
                </a:lnTo>
                <a:lnTo>
                  <a:pt x="48768" y="487680"/>
                </a:lnTo>
                <a:lnTo>
                  <a:pt x="65531" y="493775"/>
                </a:lnTo>
                <a:lnTo>
                  <a:pt x="73152" y="496824"/>
                </a:lnTo>
                <a:lnTo>
                  <a:pt x="82296" y="496824"/>
                </a:lnTo>
                <a:lnTo>
                  <a:pt x="91440" y="498348"/>
                </a:lnTo>
                <a:lnTo>
                  <a:pt x="5695188" y="498348"/>
                </a:lnTo>
                <a:lnTo>
                  <a:pt x="5747004" y="481584"/>
                </a:lnTo>
                <a:lnTo>
                  <a:pt x="5758815" y="472440"/>
                </a:lnTo>
                <a:lnTo>
                  <a:pt x="83820" y="472440"/>
                </a:lnTo>
                <a:lnTo>
                  <a:pt x="71628" y="469392"/>
                </a:lnTo>
                <a:lnTo>
                  <a:pt x="65531" y="466344"/>
                </a:lnTo>
                <a:lnTo>
                  <a:pt x="59436" y="464820"/>
                </a:lnTo>
                <a:lnTo>
                  <a:pt x="54864" y="460248"/>
                </a:lnTo>
                <a:lnTo>
                  <a:pt x="25908" y="413004"/>
                </a:lnTo>
                <a:lnTo>
                  <a:pt x="25908" y="83820"/>
                </a:lnTo>
                <a:lnTo>
                  <a:pt x="50292" y="39624"/>
                </a:lnTo>
                <a:lnTo>
                  <a:pt x="85343" y="25908"/>
                </a:lnTo>
                <a:lnTo>
                  <a:pt x="5759195" y="25908"/>
                </a:lnTo>
                <a:lnTo>
                  <a:pt x="5753100" y="21336"/>
                </a:lnTo>
                <a:lnTo>
                  <a:pt x="5745480" y="15240"/>
                </a:lnTo>
                <a:lnTo>
                  <a:pt x="5737860" y="10668"/>
                </a:lnTo>
                <a:lnTo>
                  <a:pt x="5730240" y="7620"/>
                </a:lnTo>
                <a:lnTo>
                  <a:pt x="5721095" y="4572"/>
                </a:lnTo>
                <a:lnTo>
                  <a:pt x="5713476" y="1524"/>
                </a:lnTo>
                <a:lnTo>
                  <a:pt x="5702808" y="0"/>
                </a:lnTo>
                <a:close/>
              </a:path>
              <a:path w="5786755" h="498475">
                <a:moveTo>
                  <a:pt x="5759195" y="25908"/>
                </a:moveTo>
                <a:lnTo>
                  <a:pt x="5702808" y="25908"/>
                </a:lnTo>
                <a:lnTo>
                  <a:pt x="5721095" y="30480"/>
                </a:lnTo>
                <a:lnTo>
                  <a:pt x="5727192" y="33528"/>
                </a:lnTo>
                <a:lnTo>
                  <a:pt x="5731764" y="36575"/>
                </a:lnTo>
                <a:lnTo>
                  <a:pt x="5737860" y="41148"/>
                </a:lnTo>
                <a:lnTo>
                  <a:pt x="5742432" y="45720"/>
                </a:lnTo>
                <a:lnTo>
                  <a:pt x="5745480" y="50292"/>
                </a:lnTo>
                <a:lnTo>
                  <a:pt x="5750052" y="54863"/>
                </a:lnTo>
                <a:lnTo>
                  <a:pt x="5756147" y="67056"/>
                </a:lnTo>
                <a:lnTo>
                  <a:pt x="5760720" y="85344"/>
                </a:lnTo>
                <a:lnTo>
                  <a:pt x="5760720" y="414528"/>
                </a:lnTo>
                <a:lnTo>
                  <a:pt x="5745480" y="449580"/>
                </a:lnTo>
                <a:lnTo>
                  <a:pt x="5736336" y="457200"/>
                </a:lnTo>
                <a:lnTo>
                  <a:pt x="5731764" y="461772"/>
                </a:lnTo>
                <a:lnTo>
                  <a:pt x="5719571" y="467868"/>
                </a:lnTo>
                <a:lnTo>
                  <a:pt x="5701284" y="472440"/>
                </a:lnTo>
                <a:lnTo>
                  <a:pt x="5758815" y="472440"/>
                </a:lnTo>
                <a:lnTo>
                  <a:pt x="5760720" y="470916"/>
                </a:lnTo>
                <a:lnTo>
                  <a:pt x="5765292" y="464820"/>
                </a:lnTo>
                <a:lnTo>
                  <a:pt x="5771388" y="457200"/>
                </a:lnTo>
                <a:lnTo>
                  <a:pt x="5775960" y="449580"/>
                </a:lnTo>
                <a:lnTo>
                  <a:pt x="5779008" y="441960"/>
                </a:lnTo>
                <a:lnTo>
                  <a:pt x="5785104" y="423672"/>
                </a:lnTo>
                <a:lnTo>
                  <a:pt x="5786628" y="414528"/>
                </a:lnTo>
                <a:lnTo>
                  <a:pt x="5786628" y="91440"/>
                </a:lnTo>
                <a:lnTo>
                  <a:pt x="5785104" y="80772"/>
                </a:lnTo>
                <a:lnTo>
                  <a:pt x="5783580" y="73152"/>
                </a:lnTo>
                <a:lnTo>
                  <a:pt x="5782056" y="64008"/>
                </a:lnTo>
                <a:lnTo>
                  <a:pt x="5779008" y="54863"/>
                </a:lnTo>
                <a:lnTo>
                  <a:pt x="5769864" y="39624"/>
                </a:lnTo>
                <a:lnTo>
                  <a:pt x="5765292" y="33528"/>
                </a:lnTo>
                <a:lnTo>
                  <a:pt x="5759195" y="2590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457200" y="3401567"/>
            <a:ext cx="8229600" cy="2590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445008" y="3387851"/>
            <a:ext cx="8255634" cy="40005"/>
          </a:xfrm>
          <a:custGeom>
            <a:avLst/>
            <a:gdLst/>
            <a:ahLst/>
            <a:cxnLst/>
            <a:rect l="l" t="t" r="r" b="b"/>
            <a:pathLst>
              <a:path w="8255634" h="40004">
                <a:moveTo>
                  <a:pt x="8249412" y="0"/>
                </a:moveTo>
                <a:lnTo>
                  <a:pt x="6096" y="0"/>
                </a:lnTo>
                <a:lnTo>
                  <a:pt x="0" y="6096"/>
                </a:lnTo>
                <a:lnTo>
                  <a:pt x="0" y="39624"/>
                </a:lnTo>
                <a:lnTo>
                  <a:pt x="25907" y="39624"/>
                </a:lnTo>
                <a:lnTo>
                  <a:pt x="25907" y="25908"/>
                </a:lnTo>
                <a:lnTo>
                  <a:pt x="12192" y="25908"/>
                </a:lnTo>
                <a:lnTo>
                  <a:pt x="25907" y="13715"/>
                </a:lnTo>
                <a:lnTo>
                  <a:pt x="8255508" y="13715"/>
                </a:lnTo>
                <a:lnTo>
                  <a:pt x="8255508" y="6096"/>
                </a:lnTo>
                <a:lnTo>
                  <a:pt x="8249412" y="0"/>
                </a:lnTo>
                <a:close/>
              </a:path>
              <a:path w="8255634" h="40004">
                <a:moveTo>
                  <a:pt x="8229600" y="13715"/>
                </a:moveTo>
                <a:lnTo>
                  <a:pt x="8229600" y="39624"/>
                </a:lnTo>
                <a:lnTo>
                  <a:pt x="8255508" y="39624"/>
                </a:lnTo>
                <a:lnTo>
                  <a:pt x="8255508" y="25908"/>
                </a:lnTo>
                <a:lnTo>
                  <a:pt x="8241792" y="25908"/>
                </a:lnTo>
                <a:lnTo>
                  <a:pt x="8229600" y="13715"/>
                </a:lnTo>
                <a:close/>
              </a:path>
              <a:path w="8255634" h="40004">
                <a:moveTo>
                  <a:pt x="25907" y="13715"/>
                </a:moveTo>
                <a:lnTo>
                  <a:pt x="12192" y="25908"/>
                </a:lnTo>
                <a:lnTo>
                  <a:pt x="25907" y="25908"/>
                </a:lnTo>
                <a:lnTo>
                  <a:pt x="25907" y="13715"/>
                </a:lnTo>
                <a:close/>
              </a:path>
              <a:path w="8255634" h="40004">
                <a:moveTo>
                  <a:pt x="8229600" y="13715"/>
                </a:moveTo>
                <a:lnTo>
                  <a:pt x="25907" y="13715"/>
                </a:lnTo>
                <a:lnTo>
                  <a:pt x="25907" y="25908"/>
                </a:lnTo>
                <a:lnTo>
                  <a:pt x="8229600" y="25908"/>
                </a:lnTo>
                <a:lnTo>
                  <a:pt x="8229600" y="13715"/>
                </a:lnTo>
                <a:close/>
              </a:path>
              <a:path w="8255634" h="40004">
                <a:moveTo>
                  <a:pt x="8255508" y="13715"/>
                </a:moveTo>
                <a:lnTo>
                  <a:pt x="8229600" y="13715"/>
                </a:lnTo>
                <a:lnTo>
                  <a:pt x="8241792" y="25908"/>
                </a:lnTo>
                <a:lnTo>
                  <a:pt x="8255508" y="25908"/>
                </a:lnTo>
                <a:lnTo>
                  <a:pt x="8255508" y="13715"/>
                </a:lnTo>
                <a:close/>
              </a:path>
            </a:pathLst>
          </a:custGeom>
          <a:solidFill>
            <a:srgbClr val="5AE66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868680" y="3165347"/>
            <a:ext cx="5760720" cy="262255"/>
          </a:xfrm>
          <a:custGeom>
            <a:avLst/>
            <a:gdLst/>
            <a:ahLst/>
            <a:cxnLst/>
            <a:rect l="l" t="t" r="r" b="b"/>
            <a:pathLst>
              <a:path w="5760720" h="262254">
                <a:moveTo>
                  <a:pt x="5682996" y="0"/>
                </a:moveTo>
                <a:lnTo>
                  <a:pt x="79247" y="0"/>
                </a:lnTo>
                <a:lnTo>
                  <a:pt x="48863" y="6143"/>
                </a:lnTo>
                <a:lnTo>
                  <a:pt x="23621" y="22860"/>
                </a:lnTo>
                <a:lnTo>
                  <a:pt x="6381" y="47577"/>
                </a:lnTo>
                <a:lnTo>
                  <a:pt x="0" y="77723"/>
                </a:lnTo>
                <a:lnTo>
                  <a:pt x="0" y="262127"/>
                </a:lnTo>
                <a:lnTo>
                  <a:pt x="5760720" y="262127"/>
                </a:lnTo>
                <a:lnTo>
                  <a:pt x="5760720" y="77723"/>
                </a:lnTo>
                <a:lnTo>
                  <a:pt x="5754576" y="47577"/>
                </a:lnTo>
                <a:lnTo>
                  <a:pt x="5737859" y="22860"/>
                </a:lnTo>
                <a:lnTo>
                  <a:pt x="5713142" y="6143"/>
                </a:lnTo>
                <a:lnTo>
                  <a:pt x="5682996" y="0"/>
                </a:lnTo>
                <a:close/>
              </a:path>
            </a:pathLst>
          </a:custGeom>
          <a:solidFill>
            <a:srgbClr val="5AE66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856488" y="3151631"/>
            <a:ext cx="5786755" cy="276225"/>
          </a:xfrm>
          <a:custGeom>
            <a:avLst/>
            <a:gdLst/>
            <a:ahLst/>
            <a:cxnLst/>
            <a:rect l="l" t="t" r="r" b="b"/>
            <a:pathLst>
              <a:path w="5786755" h="276225">
                <a:moveTo>
                  <a:pt x="5695188" y="0"/>
                </a:moveTo>
                <a:lnTo>
                  <a:pt x="91440" y="0"/>
                </a:lnTo>
                <a:lnTo>
                  <a:pt x="64008" y="4572"/>
                </a:lnTo>
                <a:lnTo>
                  <a:pt x="25908" y="27432"/>
                </a:lnTo>
                <a:lnTo>
                  <a:pt x="21336" y="33528"/>
                </a:lnTo>
                <a:lnTo>
                  <a:pt x="15240" y="41148"/>
                </a:lnTo>
                <a:lnTo>
                  <a:pt x="10668" y="48768"/>
                </a:lnTo>
                <a:lnTo>
                  <a:pt x="7620" y="56387"/>
                </a:lnTo>
                <a:lnTo>
                  <a:pt x="1524" y="74675"/>
                </a:lnTo>
                <a:lnTo>
                  <a:pt x="0" y="83820"/>
                </a:lnTo>
                <a:lnTo>
                  <a:pt x="0" y="275844"/>
                </a:lnTo>
                <a:lnTo>
                  <a:pt x="25908" y="275844"/>
                </a:lnTo>
                <a:lnTo>
                  <a:pt x="25908" y="83820"/>
                </a:lnTo>
                <a:lnTo>
                  <a:pt x="30480" y="65532"/>
                </a:lnTo>
                <a:lnTo>
                  <a:pt x="50292" y="41148"/>
                </a:lnTo>
                <a:lnTo>
                  <a:pt x="54864" y="36575"/>
                </a:lnTo>
                <a:lnTo>
                  <a:pt x="67056" y="30480"/>
                </a:lnTo>
                <a:lnTo>
                  <a:pt x="85343" y="25908"/>
                </a:lnTo>
                <a:lnTo>
                  <a:pt x="5757672" y="25908"/>
                </a:lnTo>
                <a:lnTo>
                  <a:pt x="5753100" y="21336"/>
                </a:lnTo>
                <a:lnTo>
                  <a:pt x="5745480" y="15239"/>
                </a:lnTo>
                <a:lnTo>
                  <a:pt x="5737860" y="10668"/>
                </a:lnTo>
                <a:lnTo>
                  <a:pt x="5730240" y="7620"/>
                </a:lnTo>
                <a:lnTo>
                  <a:pt x="5721095" y="4572"/>
                </a:lnTo>
                <a:lnTo>
                  <a:pt x="5713476" y="1524"/>
                </a:lnTo>
                <a:lnTo>
                  <a:pt x="5702808" y="1524"/>
                </a:lnTo>
                <a:lnTo>
                  <a:pt x="5695188" y="0"/>
                </a:lnTo>
                <a:close/>
              </a:path>
              <a:path w="5786755" h="276225">
                <a:moveTo>
                  <a:pt x="5757672" y="25908"/>
                </a:moveTo>
                <a:lnTo>
                  <a:pt x="5702808" y="25908"/>
                </a:lnTo>
                <a:lnTo>
                  <a:pt x="5721095" y="30480"/>
                </a:lnTo>
                <a:lnTo>
                  <a:pt x="5727192" y="33528"/>
                </a:lnTo>
                <a:lnTo>
                  <a:pt x="5731764" y="38100"/>
                </a:lnTo>
                <a:lnTo>
                  <a:pt x="5737860" y="41148"/>
                </a:lnTo>
                <a:lnTo>
                  <a:pt x="5742432" y="45720"/>
                </a:lnTo>
                <a:lnTo>
                  <a:pt x="5745480" y="50292"/>
                </a:lnTo>
                <a:lnTo>
                  <a:pt x="5750052" y="54863"/>
                </a:lnTo>
                <a:lnTo>
                  <a:pt x="5756147" y="67056"/>
                </a:lnTo>
                <a:lnTo>
                  <a:pt x="5760720" y="85344"/>
                </a:lnTo>
                <a:lnTo>
                  <a:pt x="5760720" y="275844"/>
                </a:lnTo>
                <a:lnTo>
                  <a:pt x="5786628" y="275844"/>
                </a:lnTo>
                <a:lnTo>
                  <a:pt x="5786628" y="91439"/>
                </a:lnTo>
                <a:lnTo>
                  <a:pt x="5782056" y="64008"/>
                </a:lnTo>
                <a:lnTo>
                  <a:pt x="5779008" y="56387"/>
                </a:lnTo>
                <a:lnTo>
                  <a:pt x="5774436" y="47244"/>
                </a:lnTo>
                <a:lnTo>
                  <a:pt x="5769864" y="39624"/>
                </a:lnTo>
                <a:lnTo>
                  <a:pt x="5765292" y="33528"/>
                </a:lnTo>
                <a:lnTo>
                  <a:pt x="5757672" y="2590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0" y="3427475"/>
            <a:ext cx="9144000" cy="342595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0" y="3427475"/>
            <a:ext cx="9144000" cy="342595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6248400" y="6262115"/>
            <a:ext cx="2895600" cy="59131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2385161" y="6018275"/>
            <a:ext cx="5095280" cy="83515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6268211" y="6030467"/>
            <a:ext cx="1530985" cy="822960"/>
          </a:xfrm>
          <a:custGeom>
            <a:avLst/>
            <a:gdLst/>
            <a:ahLst/>
            <a:cxnLst/>
            <a:rect l="l" t="t" r="r" b="b"/>
            <a:pathLst>
              <a:path w="1530984" h="822959">
                <a:moveTo>
                  <a:pt x="669882" y="521208"/>
                </a:moveTo>
                <a:lnTo>
                  <a:pt x="316991" y="521208"/>
                </a:lnTo>
                <a:lnTo>
                  <a:pt x="924746" y="822960"/>
                </a:lnTo>
                <a:lnTo>
                  <a:pt x="1530664" y="822960"/>
                </a:lnTo>
                <a:lnTo>
                  <a:pt x="1313688" y="749808"/>
                </a:lnTo>
                <a:lnTo>
                  <a:pt x="1008888" y="591312"/>
                </a:lnTo>
                <a:lnTo>
                  <a:pt x="786384" y="586740"/>
                </a:lnTo>
                <a:lnTo>
                  <a:pt x="669882" y="521208"/>
                </a:lnTo>
                <a:close/>
              </a:path>
              <a:path w="1530984" h="822959">
                <a:moveTo>
                  <a:pt x="0" y="0"/>
                </a:moveTo>
                <a:lnTo>
                  <a:pt x="35051" y="41148"/>
                </a:lnTo>
                <a:lnTo>
                  <a:pt x="0" y="102108"/>
                </a:lnTo>
                <a:lnTo>
                  <a:pt x="47243" y="188976"/>
                </a:lnTo>
                <a:lnTo>
                  <a:pt x="118872" y="385572"/>
                </a:lnTo>
                <a:lnTo>
                  <a:pt x="71627" y="669036"/>
                </a:lnTo>
                <a:lnTo>
                  <a:pt x="316991" y="521208"/>
                </a:lnTo>
                <a:lnTo>
                  <a:pt x="669882" y="521208"/>
                </a:lnTo>
                <a:lnTo>
                  <a:pt x="445008" y="394716"/>
                </a:lnTo>
                <a:lnTo>
                  <a:pt x="201167" y="105156"/>
                </a:lnTo>
                <a:lnTo>
                  <a:pt x="0" y="0"/>
                </a:lnTo>
                <a:close/>
              </a:path>
            </a:pathLst>
          </a:custGeom>
          <a:solidFill>
            <a:srgbClr val="3D00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4250435" y="6018275"/>
            <a:ext cx="295910" cy="628015"/>
          </a:xfrm>
          <a:custGeom>
            <a:avLst/>
            <a:gdLst/>
            <a:ahLst/>
            <a:cxnLst/>
            <a:rect l="l" t="t" r="r" b="b"/>
            <a:pathLst>
              <a:path w="295910" h="628015">
                <a:moveTo>
                  <a:pt x="57912" y="0"/>
                </a:moveTo>
                <a:lnTo>
                  <a:pt x="85343" y="32003"/>
                </a:lnTo>
                <a:lnTo>
                  <a:pt x="38100" y="53339"/>
                </a:lnTo>
                <a:lnTo>
                  <a:pt x="28955" y="117347"/>
                </a:lnTo>
                <a:lnTo>
                  <a:pt x="67055" y="202691"/>
                </a:lnTo>
                <a:lnTo>
                  <a:pt x="76200" y="288035"/>
                </a:lnTo>
                <a:lnTo>
                  <a:pt x="0" y="627887"/>
                </a:lnTo>
                <a:lnTo>
                  <a:pt x="85343" y="414527"/>
                </a:lnTo>
                <a:lnTo>
                  <a:pt x="134112" y="384047"/>
                </a:lnTo>
                <a:lnTo>
                  <a:pt x="199643" y="224027"/>
                </a:lnTo>
                <a:lnTo>
                  <a:pt x="228600" y="213359"/>
                </a:lnTo>
                <a:lnTo>
                  <a:pt x="228600" y="160019"/>
                </a:lnTo>
                <a:lnTo>
                  <a:pt x="295655" y="117347"/>
                </a:lnTo>
                <a:lnTo>
                  <a:pt x="257555" y="106679"/>
                </a:lnTo>
                <a:lnTo>
                  <a:pt x="57912" y="0"/>
                </a:lnTo>
                <a:close/>
              </a:path>
            </a:pathLst>
          </a:custGeom>
          <a:solidFill>
            <a:srgbClr val="3D00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4811267" y="6179819"/>
            <a:ext cx="599440" cy="429895"/>
          </a:xfrm>
          <a:custGeom>
            <a:avLst/>
            <a:gdLst/>
            <a:ahLst/>
            <a:cxnLst/>
            <a:rect l="l" t="t" r="r" b="b"/>
            <a:pathLst>
              <a:path w="599439" h="429895">
                <a:moveTo>
                  <a:pt x="27432" y="0"/>
                </a:moveTo>
                <a:lnTo>
                  <a:pt x="18287" y="19812"/>
                </a:lnTo>
                <a:lnTo>
                  <a:pt x="0" y="62484"/>
                </a:lnTo>
                <a:lnTo>
                  <a:pt x="94487" y="192024"/>
                </a:lnTo>
                <a:lnTo>
                  <a:pt x="492252" y="429768"/>
                </a:lnTo>
                <a:lnTo>
                  <a:pt x="460248" y="219456"/>
                </a:lnTo>
                <a:lnTo>
                  <a:pt x="558393" y="149352"/>
                </a:lnTo>
                <a:lnTo>
                  <a:pt x="397764" y="149352"/>
                </a:lnTo>
                <a:lnTo>
                  <a:pt x="141732" y="85344"/>
                </a:lnTo>
                <a:lnTo>
                  <a:pt x="27432" y="0"/>
                </a:lnTo>
                <a:close/>
              </a:path>
              <a:path w="599439" h="429895">
                <a:moveTo>
                  <a:pt x="598932" y="120396"/>
                </a:moveTo>
                <a:lnTo>
                  <a:pt x="397764" y="149352"/>
                </a:lnTo>
                <a:lnTo>
                  <a:pt x="558393" y="149352"/>
                </a:lnTo>
                <a:lnTo>
                  <a:pt x="598932" y="120396"/>
                </a:lnTo>
                <a:close/>
              </a:path>
            </a:pathLst>
          </a:custGeom>
          <a:solidFill>
            <a:srgbClr val="3D00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5760720" y="6137147"/>
            <a:ext cx="245363" cy="11734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3947159" y="6124955"/>
            <a:ext cx="67055" cy="129539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0" y="6018275"/>
            <a:ext cx="6209498" cy="835152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1898904" y="6021323"/>
            <a:ext cx="581025" cy="462280"/>
          </a:xfrm>
          <a:custGeom>
            <a:avLst/>
            <a:gdLst/>
            <a:ahLst/>
            <a:cxnLst/>
            <a:rect l="l" t="t" r="r" b="b"/>
            <a:pathLst>
              <a:path w="581025" h="462279">
                <a:moveTo>
                  <a:pt x="497724" y="269747"/>
                </a:moveTo>
                <a:lnTo>
                  <a:pt x="303275" y="269747"/>
                </a:lnTo>
                <a:lnTo>
                  <a:pt x="542544" y="461771"/>
                </a:lnTo>
                <a:lnTo>
                  <a:pt x="484631" y="278891"/>
                </a:lnTo>
                <a:lnTo>
                  <a:pt x="497724" y="269747"/>
                </a:lnTo>
                <a:close/>
              </a:path>
              <a:path w="581025" h="462279">
                <a:moveTo>
                  <a:pt x="67056" y="0"/>
                </a:moveTo>
                <a:lnTo>
                  <a:pt x="48768" y="0"/>
                </a:lnTo>
                <a:lnTo>
                  <a:pt x="38100" y="38099"/>
                </a:lnTo>
                <a:lnTo>
                  <a:pt x="0" y="96011"/>
                </a:lnTo>
                <a:lnTo>
                  <a:pt x="105156" y="173735"/>
                </a:lnTo>
                <a:lnTo>
                  <a:pt x="227075" y="289559"/>
                </a:lnTo>
                <a:lnTo>
                  <a:pt x="303275" y="269747"/>
                </a:lnTo>
                <a:lnTo>
                  <a:pt x="497724" y="269747"/>
                </a:lnTo>
                <a:lnTo>
                  <a:pt x="580644" y="211835"/>
                </a:lnTo>
                <a:lnTo>
                  <a:pt x="569976" y="202691"/>
                </a:lnTo>
                <a:lnTo>
                  <a:pt x="531876" y="182879"/>
                </a:lnTo>
                <a:lnTo>
                  <a:pt x="475488" y="144779"/>
                </a:lnTo>
                <a:lnTo>
                  <a:pt x="341375" y="86867"/>
                </a:lnTo>
                <a:lnTo>
                  <a:pt x="275844" y="57911"/>
                </a:lnTo>
                <a:lnTo>
                  <a:pt x="227075" y="38099"/>
                </a:lnTo>
                <a:lnTo>
                  <a:pt x="208787" y="28955"/>
                </a:lnTo>
                <a:lnTo>
                  <a:pt x="150875" y="28955"/>
                </a:lnTo>
                <a:lnTo>
                  <a:pt x="114300" y="18287"/>
                </a:lnTo>
                <a:lnTo>
                  <a:pt x="105156" y="18287"/>
                </a:lnTo>
                <a:lnTo>
                  <a:pt x="86868" y="9143"/>
                </a:lnTo>
                <a:lnTo>
                  <a:pt x="67056" y="0"/>
                </a:lnTo>
                <a:close/>
              </a:path>
            </a:pathLst>
          </a:custGeom>
          <a:solidFill>
            <a:srgbClr val="3D00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3084576" y="6077711"/>
            <a:ext cx="3121025" cy="775970"/>
          </a:xfrm>
          <a:custGeom>
            <a:avLst/>
            <a:gdLst/>
            <a:ahLst/>
            <a:cxnLst/>
            <a:rect l="l" t="t" r="r" b="b"/>
            <a:pathLst>
              <a:path w="3121025" h="775970">
                <a:moveTo>
                  <a:pt x="640320" y="164591"/>
                </a:moveTo>
                <a:lnTo>
                  <a:pt x="96012" y="164591"/>
                </a:lnTo>
                <a:lnTo>
                  <a:pt x="143256" y="213359"/>
                </a:lnTo>
                <a:lnTo>
                  <a:pt x="239268" y="242315"/>
                </a:lnTo>
                <a:lnTo>
                  <a:pt x="332232" y="432815"/>
                </a:lnTo>
                <a:lnTo>
                  <a:pt x="637032" y="569975"/>
                </a:lnTo>
                <a:lnTo>
                  <a:pt x="1234439" y="569975"/>
                </a:lnTo>
                <a:lnTo>
                  <a:pt x="3077644" y="775715"/>
                </a:lnTo>
                <a:lnTo>
                  <a:pt x="3120807" y="775715"/>
                </a:lnTo>
                <a:lnTo>
                  <a:pt x="1074420" y="385571"/>
                </a:lnTo>
                <a:lnTo>
                  <a:pt x="816863" y="252983"/>
                </a:lnTo>
                <a:lnTo>
                  <a:pt x="675132" y="175259"/>
                </a:lnTo>
                <a:lnTo>
                  <a:pt x="640320" y="164591"/>
                </a:lnTo>
                <a:close/>
              </a:path>
              <a:path w="3121025" h="775970">
                <a:moveTo>
                  <a:pt x="152400" y="0"/>
                </a:moveTo>
                <a:lnTo>
                  <a:pt x="57912" y="0"/>
                </a:lnTo>
                <a:lnTo>
                  <a:pt x="19812" y="39623"/>
                </a:lnTo>
                <a:lnTo>
                  <a:pt x="0" y="202691"/>
                </a:lnTo>
                <a:lnTo>
                  <a:pt x="96012" y="164591"/>
                </a:lnTo>
                <a:lnTo>
                  <a:pt x="640320" y="164591"/>
                </a:lnTo>
                <a:lnTo>
                  <a:pt x="580644" y="146303"/>
                </a:lnTo>
                <a:lnTo>
                  <a:pt x="446532" y="97535"/>
                </a:lnTo>
                <a:lnTo>
                  <a:pt x="295656" y="28955"/>
                </a:lnTo>
                <a:lnTo>
                  <a:pt x="219456" y="9143"/>
                </a:lnTo>
                <a:lnTo>
                  <a:pt x="152400" y="0"/>
                </a:lnTo>
                <a:close/>
              </a:path>
            </a:pathLst>
          </a:custGeom>
          <a:solidFill>
            <a:srgbClr val="3D00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2906267" y="6068567"/>
            <a:ext cx="112775" cy="96012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1357883" y="6099047"/>
            <a:ext cx="256540" cy="259079"/>
          </a:xfrm>
          <a:custGeom>
            <a:avLst/>
            <a:gdLst/>
            <a:ahLst/>
            <a:cxnLst/>
            <a:rect l="l" t="t" r="r" b="b"/>
            <a:pathLst>
              <a:path w="256540" h="259079">
                <a:moveTo>
                  <a:pt x="47243" y="0"/>
                </a:moveTo>
                <a:lnTo>
                  <a:pt x="0" y="0"/>
                </a:lnTo>
                <a:lnTo>
                  <a:pt x="47243" y="85343"/>
                </a:lnTo>
                <a:lnTo>
                  <a:pt x="152400" y="163067"/>
                </a:lnTo>
                <a:lnTo>
                  <a:pt x="256031" y="259079"/>
                </a:lnTo>
                <a:lnTo>
                  <a:pt x="256031" y="249935"/>
                </a:lnTo>
                <a:lnTo>
                  <a:pt x="246887" y="220979"/>
                </a:lnTo>
                <a:lnTo>
                  <a:pt x="227075" y="182879"/>
                </a:lnTo>
                <a:lnTo>
                  <a:pt x="190500" y="153923"/>
                </a:lnTo>
                <a:lnTo>
                  <a:pt x="172212" y="134111"/>
                </a:lnTo>
                <a:lnTo>
                  <a:pt x="161544" y="114299"/>
                </a:lnTo>
                <a:lnTo>
                  <a:pt x="152400" y="96011"/>
                </a:lnTo>
                <a:lnTo>
                  <a:pt x="152400" y="85343"/>
                </a:lnTo>
                <a:lnTo>
                  <a:pt x="181356" y="18287"/>
                </a:lnTo>
                <a:lnTo>
                  <a:pt x="114300" y="9143"/>
                </a:lnTo>
                <a:lnTo>
                  <a:pt x="76200" y="9143"/>
                </a:lnTo>
                <a:lnTo>
                  <a:pt x="47243" y="0"/>
                </a:lnTo>
                <a:close/>
              </a:path>
            </a:pathLst>
          </a:custGeom>
          <a:solidFill>
            <a:srgbClr val="3D00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1121663" y="6117335"/>
            <a:ext cx="92964" cy="97536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627887" y="6048755"/>
            <a:ext cx="388620" cy="329565"/>
          </a:xfrm>
          <a:custGeom>
            <a:avLst/>
            <a:gdLst/>
            <a:ahLst/>
            <a:cxnLst/>
            <a:rect l="l" t="t" r="r" b="b"/>
            <a:pathLst>
              <a:path w="388619" h="329564">
                <a:moveTo>
                  <a:pt x="18288" y="0"/>
                </a:moveTo>
                <a:lnTo>
                  <a:pt x="0" y="0"/>
                </a:lnTo>
                <a:lnTo>
                  <a:pt x="0" y="19812"/>
                </a:lnTo>
                <a:lnTo>
                  <a:pt x="92964" y="57912"/>
                </a:lnTo>
                <a:lnTo>
                  <a:pt x="141732" y="106680"/>
                </a:lnTo>
                <a:lnTo>
                  <a:pt x="74676" y="135636"/>
                </a:lnTo>
                <a:lnTo>
                  <a:pt x="121920" y="213360"/>
                </a:lnTo>
                <a:lnTo>
                  <a:pt x="283464" y="329184"/>
                </a:lnTo>
                <a:lnTo>
                  <a:pt x="265175" y="251460"/>
                </a:lnTo>
                <a:lnTo>
                  <a:pt x="227075" y="213360"/>
                </a:lnTo>
                <a:lnTo>
                  <a:pt x="332231" y="135636"/>
                </a:lnTo>
                <a:lnTo>
                  <a:pt x="388620" y="68580"/>
                </a:lnTo>
                <a:lnTo>
                  <a:pt x="370331" y="57912"/>
                </a:lnTo>
                <a:lnTo>
                  <a:pt x="321564" y="39624"/>
                </a:lnTo>
                <a:lnTo>
                  <a:pt x="236220" y="28956"/>
                </a:lnTo>
                <a:lnTo>
                  <a:pt x="227075" y="28956"/>
                </a:lnTo>
                <a:lnTo>
                  <a:pt x="198120" y="19812"/>
                </a:lnTo>
                <a:lnTo>
                  <a:pt x="160020" y="19812"/>
                </a:lnTo>
                <a:lnTo>
                  <a:pt x="141732" y="10668"/>
                </a:lnTo>
                <a:lnTo>
                  <a:pt x="74676" y="10668"/>
                </a:lnTo>
                <a:lnTo>
                  <a:pt x="18288" y="0"/>
                </a:lnTo>
                <a:close/>
              </a:path>
            </a:pathLst>
          </a:custGeom>
          <a:solidFill>
            <a:srgbClr val="3D00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457200" y="3427475"/>
            <a:ext cx="8229600" cy="376427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445008" y="3427475"/>
            <a:ext cx="8255634" cy="388620"/>
          </a:xfrm>
          <a:custGeom>
            <a:avLst/>
            <a:gdLst/>
            <a:ahLst/>
            <a:cxnLst/>
            <a:rect l="l" t="t" r="r" b="b"/>
            <a:pathLst>
              <a:path w="8255634" h="388620">
                <a:moveTo>
                  <a:pt x="25907" y="0"/>
                </a:moveTo>
                <a:lnTo>
                  <a:pt x="0" y="0"/>
                </a:lnTo>
                <a:lnTo>
                  <a:pt x="0" y="384047"/>
                </a:lnTo>
                <a:lnTo>
                  <a:pt x="6096" y="388619"/>
                </a:lnTo>
                <a:lnTo>
                  <a:pt x="8249412" y="388619"/>
                </a:lnTo>
                <a:lnTo>
                  <a:pt x="8255508" y="384047"/>
                </a:lnTo>
                <a:lnTo>
                  <a:pt x="8255508" y="376427"/>
                </a:lnTo>
                <a:lnTo>
                  <a:pt x="25907" y="376427"/>
                </a:lnTo>
                <a:lnTo>
                  <a:pt x="12192" y="364235"/>
                </a:lnTo>
                <a:lnTo>
                  <a:pt x="25907" y="364235"/>
                </a:lnTo>
                <a:lnTo>
                  <a:pt x="25907" y="0"/>
                </a:lnTo>
                <a:close/>
              </a:path>
              <a:path w="8255634" h="388620">
                <a:moveTo>
                  <a:pt x="25907" y="364235"/>
                </a:moveTo>
                <a:lnTo>
                  <a:pt x="12192" y="364235"/>
                </a:lnTo>
                <a:lnTo>
                  <a:pt x="25907" y="376427"/>
                </a:lnTo>
                <a:lnTo>
                  <a:pt x="25907" y="364235"/>
                </a:lnTo>
                <a:close/>
              </a:path>
              <a:path w="8255634" h="388620">
                <a:moveTo>
                  <a:pt x="8229600" y="364235"/>
                </a:moveTo>
                <a:lnTo>
                  <a:pt x="25907" y="364235"/>
                </a:lnTo>
                <a:lnTo>
                  <a:pt x="25907" y="376427"/>
                </a:lnTo>
                <a:lnTo>
                  <a:pt x="8229600" y="376427"/>
                </a:lnTo>
                <a:lnTo>
                  <a:pt x="8229600" y="364235"/>
                </a:lnTo>
                <a:close/>
              </a:path>
              <a:path w="8255634" h="388620">
                <a:moveTo>
                  <a:pt x="8255508" y="0"/>
                </a:moveTo>
                <a:lnTo>
                  <a:pt x="8229600" y="0"/>
                </a:lnTo>
                <a:lnTo>
                  <a:pt x="8229600" y="376427"/>
                </a:lnTo>
                <a:lnTo>
                  <a:pt x="8241792" y="364235"/>
                </a:lnTo>
                <a:lnTo>
                  <a:pt x="8255508" y="364235"/>
                </a:lnTo>
                <a:lnTo>
                  <a:pt x="8255508" y="0"/>
                </a:lnTo>
                <a:close/>
              </a:path>
              <a:path w="8255634" h="388620">
                <a:moveTo>
                  <a:pt x="8255508" y="364235"/>
                </a:moveTo>
                <a:lnTo>
                  <a:pt x="8241792" y="364235"/>
                </a:lnTo>
                <a:lnTo>
                  <a:pt x="8229600" y="376427"/>
                </a:lnTo>
                <a:lnTo>
                  <a:pt x="8255508" y="376427"/>
                </a:lnTo>
                <a:lnTo>
                  <a:pt x="8255508" y="364235"/>
                </a:lnTo>
                <a:close/>
              </a:path>
            </a:pathLst>
          </a:custGeom>
          <a:solidFill>
            <a:srgbClr val="5AE66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868680" y="3427475"/>
            <a:ext cx="5760720" cy="210820"/>
          </a:xfrm>
          <a:custGeom>
            <a:avLst/>
            <a:gdLst/>
            <a:ahLst/>
            <a:cxnLst/>
            <a:rect l="l" t="t" r="r" b="b"/>
            <a:pathLst>
              <a:path w="5760720" h="210820">
                <a:moveTo>
                  <a:pt x="5760720" y="0"/>
                </a:moveTo>
                <a:lnTo>
                  <a:pt x="0" y="0"/>
                </a:lnTo>
                <a:lnTo>
                  <a:pt x="0" y="131063"/>
                </a:lnTo>
                <a:lnTo>
                  <a:pt x="6381" y="161448"/>
                </a:lnTo>
                <a:lnTo>
                  <a:pt x="23621" y="186690"/>
                </a:lnTo>
                <a:lnTo>
                  <a:pt x="48863" y="203930"/>
                </a:lnTo>
                <a:lnTo>
                  <a:pt x="79247" y="210312"/>
                </a:lnTo>
                <a:lnTo>
                  <a:pt x="5682996" y="210312"/>
                </a:lnTo>
                <a:lnTo>
                  <a:pt x="5713142" y="203930"/>
                </a:lnTo>
                <a:lnTo>
                  <a:pt x="5737860" y="186690"/>
                </a:lnTo>
                <a:lnTo>
                  <a:pt x="5754576" y="161448"/>
                </a:lnTo>
                <a:lnTo>
                  <a:pt x="5760720" y="131063"/>
                </a:lnTo>
                <a:lnTo>
                  <a:pt x="5760720" y="0"/>
                </a:lnTo>
                <a:close/>
              </a:path>
            </a:pathLst>
          </a:custGeom>
          <a:solidFill>
            <a:srgbClr val="5AE66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856488" y="3427475"/>
            <a:ext cx="5786755" cy="222885"/>
          </a:xfrm>
          <a:custGeom>
            <a:avLst/>
            <a:gdLst/>
            <a:ahLst/>
            <a:cxnLst/>
            <a:rect l="l" t="t" r="r" b="b"/>
            <a:pathLst>
              <a:path w="5786755" h="222885">
                <a:moveTo>
                  <a:pt x="25908" y="0"/>
                </a:moveTo>
                <a:lnTo>
                  <a:pt x="0" y="0"/>
                </a:lnTo>
                <a:lnTo>
                  <a:pt x="0" y="140207"/>
                </a:lnTo>
                <a:lnTo>
                  <a:pt x="16764" y="182879"/>
                </a:lnTo>
                <a:lnTo>
                  <a:pt x="33528" y="201167"/>
                </a:lnTo>
                <a:lnTo>
                  <a:pt x="41148" y="207263"/>
                </a:lnTo>
                <a:lnTo>
                  <a:pt x="48768" y="211835"/>
                </a:lnTo>
                <a:lnTo>
                  <a:pt x="56387" y="214883"/>
                </a:lnTo>
                <a:lnTo>
                  <a:pt x="65531" y="217931"/>
                </a:lnTo>
                <a:lnTo>
                  <a:pt x="73152" y="220979"/>
                </a:lnTo>
                <a:lnTo>
                  <a:pt x="82296" y="222503"/>
                </a:lnTo>
                <a:lnTo>
                  <a:pt x="5704332" y="222503"/>
                </a:lnTo>
                <a:lnTo>
                  <a:pt x="5747004" y="205739"/>
                </a:lnTo>
                <a:lnTo>
                  <a:pt x="5758815" y="196595"/>
                </a:lnTo>
                <a:lnTo>
                  <a:pt x="83820" y="196595"/>
                </a:lnTo>
                <a:lnTo>
                  <a:pt x="65531" y="192023"/>
                </a:lnTo>
                <a:lnTo>
                  <a:pt x="30480" y="155448"/>
                </a:lnTo>
                <a:lnTo>
                  <a:pt x="25908" y="137160"/>
                </a:lnTo>
                <a:lnTo>
                  <a:pt x="25908" y="0"/>
                </a:lnTo>
                <a:close/>
              </a:path>
              <a:path w="5786755" h="222885">
                <a:moveTo>
                  <a:pt x="5786628" y="0"/>
                </a:moveTo>
                <a:lnTo>
                  <a:pt x="5760720" y="0"/>
                </a:lnTo>
                <a:lnTo>
                  <a:pt x="5760720" y="138684"/>
                </a:lnTo>
                <a:lnTo>
                  <a:pt x="5756147" y="156972"/>
                </a:lnTo>
                <a:lnTo>
                  <a:pt x="5719571" y="192023"/>
                </a:lnTo>
                <a:lnTo>
                  <a:pt x="5701284" y="196595"/>
                </a:lnTo>
                <a:lnTo>
                  <a:pt x="5758815" y="196595"/>
                </a:lnTo>
                <a:lnTo>
                  <a:pt x="5760720" y="195071"/>
                </a:lnTo>
                <a:lnTo>
                  <a:pt x="5765292" y="188975"/>
                </a:lnTo>
                <a:lnTo>
                  <a:pt x="5771388" y="181356"/>
                </a:lnTo>
                <a:lnTo>
                  <a:pt x="5775960" y="173736"/>
                </a:lnTo>
                <a:lnTo>
                  <a:pt x="5779008" y="166115"/>
                </a:lnTo>
                <a:lnTo>
                  <a:pt x="5782056" y="156972"/>
                </a:lnTo>
                <a:lnTo>
                  <a:pt x="5785104" y="149351"/>
                </a:lnTo>
                <a:lnTo>
                  <a:pt x="5786628" y="140207"/>
                </a:lnTo>
                <a:lnTo>
                  <a:pt x="578662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457200" y="4126991"/>
            <a:ext cx="8229600" cy="402336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445008" y="4113275"/>
            <a:ext cx="8255634" cy="429895"/>
          </a:xfrm>
          <a:custGeom>
            <a:avLst/>
            <a:gdLst/>
            <a:ahLst/>
            <a:cxnLst/>
            <a:rect l="l" t="t" r="r" b="b"/>
            <a:pathLst>
              <a:path w="8255634" h="429895">
                <a:moveTo>
                  <a:pt x="8249412" y="0"/>
                </a:moveTo>
                <a:lnTo>
                  <a:pt x="6096" y="0"/>
                </a:lnTo>
                <a:lnTo>
                  <a:pt x="0" y="6095"/>
                </a:lnTo>
                <a:lnTo>
                  <a:pt x="0" y="423671"/>
                </a:lnTo>
                <a:lnTo>
                  <a:pt x="6096" y="429767"/>
                </a:lnTo>
                <a:lnTo>
                  <a:pt x="8249412" y="429767"/>
                </a:lnTo>
                <a:lnTo>
                  <a:pt x="8255508" y="423671"/>
                </a:lnTo>
                <a:lnTo>
                  <a:pt x="8255508" y="416051"/>
                </a:lnTo>
                <a:lnTo>
                  <a:pt x="25907" y="416051"/>
                </a:lnTo>
                <a:lnTo>
                  <a:pt x="12192" y="403859"/>
                </a:lnTo>
                <a:lnTo>
                  <a:pt x="25907" y="403859"/>
                </a:lnTo>
                <a:lnTo>
                  <a:pt x="25907" y="25907"/>
                </a:lnTo>
                <a:lnTo>
                  <a:pt x="12192" y="25907"/>
                </a:lnTo>
                <a:lnTo>
                  <a:pt x="25907" y="13715"/>
                </a:lnTo>
                <a:lnTo>
                  <a:pt x="8255508" y="13715"/>
                </a:lnTo>
                <a:lnTo>
                  <a:pt x="8255508" y="6095"/>
                </a:lnTo>
                <a:lnTo>
                  <a:pt x="8249412" y="0"/>
                </a:lnTo>
                <a:close/>
              </a:path>
              <a:path w="8255634" h="429895">
                <a:moveTo>
                  <a:pt x="25907" y="403859"/>
                </a:moveTo>
                <a:lnTo>
                  <a:pt x="12192" y="403859"/>
                </a:lnTo>
                <a:lnTo>
                  <a:pt x="25907" y="416051"/>
                </a:lnTo>
                <a:lnTo>
                  <a:pt x="25907" y="403859"/>
                </a:lnTo>
                <a:close/>
              </a:path>
              <a:path w="8255634" h="429895">
                <a:moveTo>
                  <a:pt x="8229600" y="403859"/>
                </a:moveTo>
                <a:lnTo>
                  <a:pt x="25907" y="403859"/>
                </a:lnTo>
                <a:lnTo>
                  <a:pt x="25907" y="416051"/>
                </a:lnTo>
                <a:lnTo>
                  <a:pt x="8229600" y="416051"/>
                </a:lnTo>
                <a:lnTo>
                  <a:pt x="8229600" y="403859"/>
                </a:lnTo>
                <a:close/>
              </a:path>
              <a:path w="8255634" h="429895">
                <a:moveTo>
                  <a:pt x="8229600" y="13715"/>
                </a:moveTo>
                <a:lnTo>
                  <a:pt x="8229600" y="416051"/>
                </a:lnTo>
                <a:lnTo>
                  <a:pt x="8241792" y="403859"/>
                </a:lnTo>
                <a:lnTo>
                  <a:pt x="8255508" y="403859"/>
                </a:lnTo>
                <a:lnTo>
                  <a:pt x="8255508" y="25907"/>
                </a:lnTo>
                <a:lnTo>
                  <a:pt x="8241792" y="25907"/>
                </a:lnTo>
                <a:lnTo>
                  <a:pt x="8229600" y="13715"/>
                </a:lnTo>
                <a:close/>
              </a:path>
              <a:path w="8255634" h="429895">
                <a:moveTo>
                  <a:pt x="8255508" y="403859"/>
                </a:moveTo>
                <a:lnTo>
                  <a:pt x="8241792" y="403859"/>
                </a:lnTo>
                <a:lnTo>
                  <a:pt x="8229600" y="416051"/>
                </a:lnTo>
                <a:lnTo>
                  <a:pt x="8255508" y="416051"/>
                </a:lnTo>
                <a:lnTo>
                  <a:pt x="8255508" y="403859"/>
                </a:lnTo>
                <a:close/>
              </a:path>
              <a:path w="8255634" h="429895">
                <a:moveTo>
                  <a:pt x="25907" y="13715"/>
                </a:moveTo>
                <a:lnTo>
                  <a:pt x="12192" y="25907"/>
                </a:lnTo>
                <a:lnTo>
                  <a:pt x="25907" y="25907"/>
                </a:lnTo>
                <a:lnTo>
                  <a:pt x="25907" y="13715"/>
                </a:lnTo>
                <a:close/>
              </a:path>
              <a:path w="8255634" h="429895">
                <a:moveTo>
                  <a:pt x="8229600" y="13715"/>
                </a:moveTo>
                <a:lnTo>
                  <a:pt x="25907" y="13715"/>
                </a:lnTo>
                <a:lnTo>
                  <a:pt x="25907" y="25907"/>
                </a:lnTo>
                <a:lnTo>
                  <a:pt x="8229600" y="25907"/>
                </a:lnTo>
                <a:lnTo>
                  <a:pt x="8229600" y="13715"/>
                </a:lnTo>
                <a:close/>
              </a:path>
              <a:path w="8255634" h="429895">
                <a:moveTo>
                  <a:pt x="8255508" y="13715"/>
                </a:moveTo>
                <a:lnTo>
                  <a:pt x="8229600" y="13715"/>
                </a:lnTo>
                <a:lnTo>
                  <a:pt x="8241792" y="25907"/>
                </a:lnTo>
                <a:lnTo>
                  <a:pt x="8255508" y="25907"/>
                </a:lnTo>
                <a:lnTo>
                  <a:pt x="8255508" y="13715"/>
                </a:lnTo>
                <a:close/>
              </a:path>
            </a:pathLst>
          </a:custGeom>
          <a:solidFill>
            <a:srgbClr val="3DCEB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868680" y="3890771"/>
            <a:ext cx="5760720" cy="472440"/>
          </a:xfrm>
          <a:custGeom>
            <a:avLst/>
            <a:gdLst/>
            <a:ahLst/>
            <a:cxnLst/>
            <a:rect l="l" t="t" r="r" b="b"/>
            <a:pathLst>
              <a:path w="5760720" h="472439">
                <a:moveTo>
                  <a:pt x="5682996" y="0"/>
                </a:moveTo>
                <a:lnTo>
                  <a:pt x="79247" y="0"/>
                </a:lnTo>
                <a:lnTo>
                  <a:pt x="48863" y="6143"/>
                </a:lnTo>
                <a:lnTo>
                  <a:pt x="23621" y="22859"/>
                </a:lnTo>
                <a:lnTo>
                  <a:pt x="6381" y="47577"/>
                </a:lnTo>
                <a:lnTo>
                  <a:pt x="0" y="77723"/>
                </a:lnTo>
                <a:lnTo>
                  <a:pt x="0" y="393191"/>
                </a:lnTo>
                <a:lnTo>
                  <a:pt x="6381" y="424219"/>
                </a:lnTo>
                <a:lnTo>
                  <a:pt x="23621" y="449389"/>
                </a:lnTo>
                <a:lnTo>
                  <a:pt x="48863" y="466272"/>
                </a:lnTo>
                <a:lnTo>
                  <a:pt x="79247" y="472439"/>
                </a:lnTo>
                <a:lnTo>
                  <a:pt x="5682996" y="472439"/>
                </a:lnTo>
                <a:lnTo>
                  <a:pt x="5713142" y="466272"/>
                </a:lnTo>
                <a:lnTo>
                  <a:pt x="5737860" y="449389"/>
                </a:lnTo>
                <a:lnTo>
                  <a:pt x="5754576" y="424219"/>
                </a:lnTo>
                <a:lnTo>
                  <a:pt x="5760720" y="393191"/>
                </a:lnTo>
                <a:lnTo>
                  <a:pt x="5760720" y="77723"/>
                </a:lnTo>
                <a:lnTo>
                  <a:pt x="5754576" y="47577"/>
                </a:lnTo>
                <a:lnTo>
                  <a:pt x="5737859" y="22859"/>
                </a:lnTo>
                <a:lnTo>
                  <a:pt x="5713142" y="6143"/>
                </a:lnTo>
                <a:lnTo>
                  <a:pt x="5682996" y="0"/>
                </a:lnTo>
                <a:close/>
              </a:path>
            </a:pathLst>
          </a:custGeom>
          <a:solidFill>
            <a:srgbClr val="3DCEB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856488" y="3878579"/>
            <a:ext cx="5786755" cy="497205"/>
          </a:xfrm>
          <a:custGeom>
            <a:avLst/>
            <a:gdLst/>
            <a:ahLst/>
            <a:cxnLst/>
            <a:rect l="l" t="t" r="r" b="b"/>
            <a:pathLst>
              <a:path w="5786755" h="497204">
                <a:moveTo>
                  <a:pt x="5702808" y="0"/>
                </a:moveTo>
                <a:lnTo>
                  <a:pt x="82296" y="0"/>
                </a:lnTo>
                <a:lnTo>
                  <a:pt x="64008" y="3048"/>
                </a:lnTo>
                <a:lnTo>
                  <a:pt x="25908" y="25908"/>
                </a:lnTo>
                <a:lnTo>
                  <a:pt x="21336" y="33528"/>
                </a:lnTo>
                <a:lnTo>
                  <a:pt x="15240" y="39624"/>
                </a:lnTo>
                <a:lnTo>
                  <a:pt x="10668" y="47243"/>
                </a:lnTo>
                <a:lnTo>
                  <a:pt x="7620" y="54863"/>
                </a:lnTo>
                <a:lnTo>
                  <a:pt x="1524" y="73152"/>
                </a:lnTo>
                <a:lnTo>
                  <a:pt x="0" y="82296"/>
                </a:lnTo>
                <a:lnTo>
                  <a:pt x="0" y="416052"/>
                </a:lnTo>
                <a:lnTo>
                  <a:pt x="1524" y="425196"/>
                </a:lnTo>
                <a:lnTo>
                  <a:pt x="4571" y="432816"/>
                </a:lnTo>
                <a:lnTo>
                  <a:pt x="7620" y="441960"/>
                </a:lnTo>
                <a:lnTo>
                  <a:pt x="33528" y="477012"/>
                </a:lnTo>
                <a:lnTo>
                  <a:pt x="73152" y="495300"/>
                </a:lnTo>
                <a:lnTo>
                  <a:pt x="82296" y="496824"/>
                </a:lnTo>
                <a:lnTo>
                  <a:pt x="5704332" y="496824"/>
                </a:lnTo>
                <a:lnTo>
                  <a:pt x="5747004" y="481584"/>
                </a:lnTo>
                <a:lnTo>
                  <a:pt x="5753100" y="475488"/>
                </a:lnTo>
                <a:lnTo>
                  <a:pt x="5758815" y="470916"/>
                </a:lnTo>
                <a:lnTo>
                  <a:pt x="83820" y="470916"/>
                </a:lnTo>
                <a:lnTo>
                  <a:pt x="65531" y="466344"/>
                </a:lnTo>
                <a:lnTo>
                  <a:pt x="33528" y="435863"/>
                </a:lnTo>
                <a:lnTo>
                  <a:pt x="30480" y="431292"/>
                </a:lnTo>
                <a:lnTo>
                  <a:pt x="28956" y="425196"/>
                </a:lnTo>
                <a:lnTo>
                  <a:pt x="27431" y="417575"/>
                </a:lnTo>
                <a:lnTo>
                  <a:pt x="25908" y="411480"/>
                </a:lnTo>
                <a:lnTo>
                  <a:pt x="25908" y="83819"/>
                </a:lnTo>
                <a:lnTo>
                  <a:pt x="27431" y="76200"/>
                </a:lnTo>
                <a:lnTo>
                  <a:pt x="54864" y="35052"/>
                </a:lnTo>
                <a:lnTo>
                  <a:pt x="85343" y="24384"/>
                </a:lnTo>
                <a:lnTo>
                  <a:pt x="5757672" y="24384"/>
                </a:lnTo>
                <a:lnTo>
                  <a:pt x="5753100" y="19812"/>
                </a:lnTo>
                <a:lnTo>
                  <a:pt x="5730240" y="6096"/>
                </a:lnTo>
                <a:lnTo>
                  <a:pt x="5721095" y="3048"/>
                </a:lnTo>
                <a:lnTo>
                  <a:pt x="5713476" y="1524"/>
                </a:lnTo>
                <a:lnTo>
                  <a:pt x="5702808" y="0"/>
                </a:lnTo>
                <a:close/>
              </a:path>
              <a:path w="5786755" h="497204">
                <a:moveTo>
                  <a:pt x="5757672" y="24384"/>
                </a:moveTo>
                <a:lnTo>
                  <a:pt x="5702808" y="24384"/>
                </a:lnTo>
                <a:lnTo>
                  <a:pt x="5715000" y="27431"/>
                </a:lnTo>
                <a:lnTo>
                  <a:pt x="5727192" y="33528"/>
                </a:lnTo>
                <a:lnTo>
                  <a:pt x="5731764" y="36575"/>
                </a:lnTo>
                <a:lnTo>
                  <a:pt x="5737860" y="39624"/>
                </a:lnTo>
                <a:lnTo>
                  <a:pt x="5742432" y="44196"/>
                </a:lnTo>
                <a:lnTo>
                  <a:pt x="5745480" y="48768"/>
                </a:lnTo>
                <a:lnTo>
                  <a:pt x="5750052" y="54863"/>
                </a:lnTo>
                <a:lnTo>
                  <a:pt x="5753100" y="59436"/>
                </a:lnTo>
                <a:lnTo>
                  <a:pt x="5756147" y="65531"/>
                </a:lnTo>
                <a:lnTo>
                  <a:pt x="5759195" y="77724"/>
                </a:lnTo>
                <a:lnTo>
                  <a:pt x="5760720" y="85343"/>
                </a:lnTo>
                <a:lnTo>
                  <a:pt x="5760720" y="413004"/>
                </a:lnTo>
                <a:lnTo>
                  <a:pt x="5736336" y="457200"/>
                </a:lnTo>
                <a:lnTo>
                  <a:pt x="5707380" y="470916"/>
                </a:lnTo>
                <a:lnTo>
                  <a:pt x="5758815" y="470916"/>
                </a:lnTo>
                <a:lnTo>
                  <a:pt x="5760720" y="469392"/>
                </a:lnTo>
                <a:lnTo>
                  <a:pt x="5765292" y="463296"/>
                </a:lnTo>
                <a:lnTo>
                  <a:pt x="5771388" y="455675"/>
                </a:lnTo>
                <a:lnTo>
                  <a:pt x="5775960" y="448056"/>
                </a:lnTo>
                <a:lnTo>
                  <a:pt x="5782056" y="432816"/>
                </a:lnTo>
                <a:lnTo>
                  <a:pt x="5785104" y="423672"/>
                </a:lnTo>
                <a:lnTo>
                  <a:pt x="5786628" y="414528"/>
                </a:lnTo>
                <a:lnTo>
                  <a:pt x="5786628" y="89916"/>
                </a:lnTo>
                <a:lnTo>
                  <a:pt x="5782056" y="62484"/>
                </a:lnTo>
                <a:lnTo>
                  <a:pt x="5779008" y="54863"/>
                </a:lnTo>
                <a:lnTo>
                  <a:pt x="5765292" y="32004"/>
                </a:lnTo>
                <a:lnTo>
                  <a:pt x="5757672" y="2438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457200" y="4852415"/>
            <a:ext cx="8229600" cy="403859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445008" y="4840223"/>
            <a:ext cx="8255634" cy="428625"/>
          </a:xfrm>
          <a:custGeom>
            <a:avLst/>
            <a:gdLst/>
            <a:ahLst/>
            <a:cxnLst/>
            <a:rect l="l" t="t" r="r" b="b"/>
            <a:pathLst>
              <a:path w="8255634" h="428625">
                <a:moveTo>
                  <a:pt x="8249412" y="0"/>
                </a:moveTo>
                <a:lnTo>
                  <a:pt x="6096" y="0"/>
                </a:lnTo>
                <a:lnTo>
                  <a:pt x="0" y="4571"/>
                </a:lnTo>
                <a:lnTo>
                  <a:pt x="0" y="422147"/>
                </a:lnTo>
                <a:lnTo>
                  <a:pt x="6096" y="428243"/>
                </a:lnTo>
                <a:lnTo>
                  <a:pt x="8249412" y="428243"/>
                </a:lnTo>
                <a:lnTo>
                  <a:pt x="8255508" y="422147"/>
                </a:lnTo>
                <a:lnTo>
                  <a:pt x="8255508" y="416051"/>
                </a:lnTo>
                <a:lnTo>
                  <a:pt x="25907" y="416051"/>
                </a:lnTo>
                <a:lnTo>
                  <a:pt x="12192" y="402335"/>
                </a:lnTo>
                <a:lnTo>
                  <a:pt x="25907" y="402335"/>
                </a:lnTo>
                <a:lnTo>
                  <a:pt x="25907" y="24383"/>
                </a:lnTo>
                <a:lnTo>
                  <a:pt x="12192" y="24383"/>
                </a:lnTo>
                <a:lnTo>
                  <a:pt x="25907" y="12191"/>
                </a:lnTo>
                <a:lnTo>
                  <a:pt x="8255508" y="12191"/>
                </a:lnTo>
                <a:lnTo>
                  <a:pt x="8255508" y="4571"/>
                </a:lnTo>
                <a:lnTo>
                  <a:pt x="8249412" y="0"/>
                </a:lnTo>
                <a:close/>
              </a:path>
              <a:path w="8255634" h="428625">
                <a:moveTo>
                  <a:pt x="25907" y="402335"/>
                </a:moveTo>
                <a:lnTo>
                  <a:pt x="12192" y="402335"/>
                </a:lnTo>
                <a:lnTo>
                  <a:pt x="25907" y="416051"/>
                </a:lnTo>
                <a:lnTo>
                  <a:pt x="25907" y="402335"/>
                </a:lnTo>
                <a:close/>
              </a:path>
              <a:path w="8255634" h="428625">
                <a:moveTo>
                  <a:pt x="8229600" y="402335"/>
                </a:moveTo>
                <a:lnTo>
                  <a:pt x="25907" y="402335"/>
                </a:lnTo>
                <a:lnTo>
                  <a:pt x="25907" y="416051"/>
                </a:lnTo>
                <a:lnTo>
                  <a:pt x="8229600" y="416051"/>
                </a:lnTo>
                <a:lnTo>
                  <a:pt x="8229600" y="402335"/>
                </a:lnTo>
                <a:close/>
              </a:path>
              <a:path w="8255634" h="428625">
                <a:moveTo>
                  <a:pt x="8229600" y="12191"/>
                </a:moveTo>
                <a:lnTo>
                  <a:pt x="8229600" y="416051"/>
                </a:lnTo>
                <a:lnTo>
                  <a:pt x="8241792" y="402335"/>
                </a:lnTo>
                <a:lnTo>
                  <a:pt x="8255508" y="402335"/>
                </a:lnTo>
                <a:lnTo>
                  <a:pt x="8255508" y="24383"/>
                </a:lnTo>
                <a:lnTo>
                  <a:pt x="8241792" y="24383"/>
                </a:lnTo>
                <a:lnTo>
                  <a:pt x="8229600" y="12191"/>
                </a:lnTo>
                <a:close/>
              </a:path>
              <a:path w="8255634" h="428625">
                <a:moveTo>
                  <a:pt x="8255508" y="402335"/>
                </a:moveTo>
                <a:lnTo>
                  <a:pt x="8241792" y="402335"/>
                </a:lnTo>
                <a:lnTo>
                  <a:pt x="8229600" y="416051"/>
                </a:lnTo>
                <a:lnTo>
                  <a:pt x="8255508" y="416051"/>
                </a:lnTo>
                <a:lnTo>
                  <a:pt x="8255508" y="402335"/>
                </a:lnTo>
                <a:close/>
              </a:path>
              <a:path w="8255634" h="428625">
                <a:moveTo>
                  <a:pt x="25907" y="12191"/>
                </a:moveTo>
                <a:lnTo>
                  <a:pt x="12192" y="24383"/>
                </a:lnTo>
                <a:lnTo>
                  <a:pt x="25907" y="24383"/>
                </a:lnTo>
                <a:lnTo>
                  <a:pt x="25907" y="12191"/>
                </a:lnTo>
                <a:close/>
              </a:path>
              <a:path w="8255634" h="428625">
                <a:moveTo>
                  <a:pt x="8229600" y="12191"/>
                </a:moveTo>
                <a:lnTo>
                  <a:pt x="25907" y="12191"/>
                </a:lnTo>
                <a:lnTo>
                  <a:pt x="25907" y="24383"/>
                </a:lnTo>
                <a:lnTo>
                  <a:pt x="8229600" y="24383"/>
                </a:lnTo>
                <a:lnTo>
                  <a:pt x="8229600" y="12191"/>
                </a:lnTo>
                <a:close/>
              </a:path>
              <a:path w="8255634" h="428625">
                <a:moveTo>
                  <a:pt x="8255508" y="12191"/>
                </a:moveTo>
                <a:lnTo>
                  <a:pt x="8229600" y="12191"/>
                </a:lnTo>
                <a:lnTo>
                  <a:pt x="8241792" y="24383"/>
                </a:lnTo>
                <a:lnTo>
                  <a:pt x="8255508" y="24383"/>
                </a:lnTo>
                <a:lnTo>
                  <a:pt x="8255508" y="12191"/>
                </a:lnTo>
                <a:close/>
              </a:path>
            </a:pathLst>
          </a:custGeom>
          <a:solidFill>
            <a:srgbClr val="39679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868680" y="4616195"/>
            <a:ext cx="5760720" cy="472440"/>
          </a:xfrm>
          <a:custGeom>
            <a:avLst/>
            <a:gdLst/>
            <a:ahLst/>
            <a:cxnLst/>
            <a:rect l="l" t="t" r="r" b="b"/>
            <a:pathLst>
              <a:path w="5760720" h="472439">
                <a:moveTo>
                  <a:pt x="5682996" y="0"/>
                </a:moveTo>
                <a:lnTo>
                  <a:pt x="79247" y="0"/>
                </a:lnTo>
                <a:lnTo>
                  <a:pt x="48863" y="6167"/>
                </a:lnTo>
                <a:lnTo>
                  <a:pt x="23621" y="23050"/>
                </a:lnTo>
                <a:lnTo>
                  <a:pt x="6381" y="48220"/>
                </a:lnTo>
                <a:lnTo>
                  <a:pt x="0" y="79247"/>
                </a:lnTo>
                <a:lnTo>
                  <a:pt x="0" y="393191"/>
                </a:lnTo>
                <a:lnTo>
                  <a:pt x="6381" y="424219"/>
                </a:lnTo>
                <a:lnTo>
                  <a:pt x="23621" y="449389"/>
                </a:lnTo>
                <a:lnTo>
                  <a:pt x="48863" y="466272"/>
                </a:lnTo>
                <a:lnTo>
                  <a:pt x="79247" y="472439"/>
                </a:lnTo>
                <a:lnTo>
                  <a:pt x="5682996" y="472439"/>
                </a:lnTo>
                <a:lnTo>
                  <a:pt x="5713142" y="466272"/>
                </a:lnTo>
                <a:lnTo>
                  <a:pt x="5737860" y="449389"/>
                </a:lnTo>
                <a:lnTo>
                  <a:pt x="5754576" y="424219"/>
                </a:lnTo>
                <a:lnTo>
                  <a:pt x="5760720" y="393191"/>
                </a:lnTo>
                <a:lnTo>
                  <a:pt x="5760720" y="79247"/>
                </a:lnTo>
                <a:lnTo>
                  <a:pt x="5754576" y="48220"/>
                </a:lnTo>
                <a:lnTo>
                  <a:pt x="5737859" y="23050"/>
                </a:lnTo>
                <a:lnTo>
                  <a:pt x="5713142" y="6167"/>
                </a:lnTo>
                <a:lnTo>
                  <a:pt x="5682996" y="0"/>
                </a:lnTo>
                <a:close/>
              </a:path>
            </a:pathLst>
          </a:custGeom>
          <a:solidFill>
            <a:srgbClr val="39679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856488" y="4604003"/>
            <a:ext cx="5786755" cy="497205"/>
          </a:xfrm>
          <a:custGeom>
            <a:avLst/>
            <a:gdLst/>
            <a:ahLst/>
            <a:cxnLst/>
            <a:rect l="l" t="t" r="r" b="b"/>
            <a:pathLst>
              <a:path w="5786755" h="497204">
                <a:moveTo>
                  <a:pt x="5702808" y="0"/>
                </a:moveTo>
                <a:lnTo>
                  <a:pt x="82296" y="0"/>
                </a:lnTo>
                <a:lnTo>
                  <a:pt x="73152" y="1524"/>
                </a:lnTo>
                <a:lnTo>
                  <a:pt x="54864" y="7619"/>
                </a:lnTo>
                <a:lnTo>
                  <a:pt x="47243" y="10668"/>
                </a:lnTo>
                <a:lnTo>
                  <a:pt x="39624" y="15239"/>
                </a:lnTo>
                <a:lnTo>
                  <a:pt x="33528" y="21336"/>
                </a:lnTo>
                <a:lnTo>
                  <a:pt x="25908" y="27431"/>
                </a:lnTo>
                <a:lnTo>
                  <a:pt x="21336" y="33528"/>
                </a:lnTo>
                <a:lnTo>
                  <a:pt x="15240" y="41148"/>
                </a:lnTo>
                <a:lnTo>
                  <a:pt x="10668" y="47243"/>
                </a:lnTo>
                <a:lnTo>
                  <a:pt x="7620" y="56387"/>
                </a:lnTo>
                <a:lnTo>
                  <a:pt x="4571" y="64007"/>
                </a:lnTo>
                <a:lnTo>
                  <a:pt x="1524" y="73151"/>
                </a:lnTo>
                <a:lnTo>
                  <a:pt x="0" y="82295"/>
                </a:lnTo>
                <a:lnTo>
                  <a:pt x="0" y="416051"/>
                </a:lnTo>
                <a:lnTo>
                  <a:pt x="21336" y="464819"/>
                </a:lnTo>
                <a:lnTo>
                  <a:pt x="56387" y="490728"/>
                </a:lnTo>
                <a:lnTo>
                  <a:pt x="82296" y="496824"/>
                </a:lnTo>
                <a:lnTo>
                  <a:pt x="5704332" y="496824"/>
                </a:lnTo>
                <a:lnTo>
                  <a:pt x="5747004" y="481584"/>
                </a:lnTo>
                <a:lnTo>
                  <a:pt x="5753100" y="475488"/>
                </a:lnTo>
                <a:lnTo>
                  <a:pt x="5756910" y="472439"/>
                </a:lnTo>
                <a:lnTo>
                  <a:pt x="91440" y="472439"/>
                </a:lnTo>
                <a:lnTo>
                  <a:pt x="83820" y="470916"/>
                </a:lnTo>
                <a:lnTo>
                  <a:pt x="77724" y="470916"/>
                </a:lnTo>
                <a:lnTo>
                  <a:pt x="71628" y="469392"/>
                </a:lnTo>
                <a:lnTo>
                  <a:pt x="59436" y="463295"/>
                </a:lnTo>
                <a:lnTo>
                  <a:pt x="54864" y="460248"/>
                </a:lnTo>
                <a:lnTo>
                  <a:pt x="48768" y="455675"/>
                </a:lnTo>
                <a:lnTo>
                  <a:pt x="44196" y="452628"/>
                </a:lnTo>
                <a:lnTo>
                  <a:pt x="39624" y="448056"/>
                </a:lnTo>
                <a:lnTo>
                  <a:pt x="36575" y="441960"/>
                </a:lnTo>
                <a:lnTo>
                  <a:pt x="33528" y="437388"/>
                </a:lnTo>
                <a:lnTo>
                  <a:pt x="30480" y="431292"/>
                </a:lnTo>
                <a:lnTo>
                  <a:pt x="27431" y="419100"/>
                </a:lnTo>
                <a:lnTo>
                  <a:pt x="25908" y="411480"/>
                </a:lnTo>
                <a:lnTo>
                  <a:pt x="25908" y="83819"/>
                </a:lnTo>
                <a:lnTo>
                  <a:pt x="27431" y="77724"/>
                </a:lnTo>
                <a:lnTo>
                  <a:pt x="28956" y="70104"/>
                </a:lnTo>
                <a:lnTo>
                  <a:pt x="54864" y="36575"/>
                </a:lnTo>
                <a:lnTo>
                  <a:pt x="79248" y="25907"/>
                </a:lnTo>
                <a:lnTo>
                  <a:pt x="85343" y="25907"/>
                </a:lnTo>
                <a:lnTo>
                  <a:pt x="92964" y="24384"/>
                </a:lnTo>
                <a:lnTo>
                  <a:pt x="5757672" y="24384"/>
                </a:lnTo>
                <a:lnTo>
                  <a:pt x="5753100" y="19812"/>
                </a:lnTo>
                <a:lnTo>
                  <a:pt x="5730240" y="6095"/>
                </a:lnTo>
                <a:lnTo>
                  <a:pt x="5721095" y="3048"/>
                </a:lnTo>
                <a:lnTo>
                  <a:pt x="5713476" y="1524"/>
                </a:lnTo>
                <a:lnTo>
                  <a:pt x="5702808" y="0"/>
                </a:lnTo>
                <a:close/>
              </a:path>
              <a:path w="5786755" h="497204">
                <a:moveTo>
                  <a:pt x="5757672" y="24384"/>
                </a:moveTo>
                <a:lnTo>
                  <a:pt x="5695188" y="24384"/>
                </a:lnTo>
                <a:lnTo>
                  <a:pt x="5702808" y="25907"/>
                </a:lnTo>
                <a:lnTo>
                  <a:pt x="5708904" y="25907"/>
                </a:lnTo>
                <a:lnTo>
                  <a:pt x="5715000" y="27431"/>
                </a:lnTo>
                <a:lnTo>
                  <a:pt x="5727192" y="33528"/>
                </a:lnTo>
                <a:lnTo>
                  <a:pt x="5731764" y="36575"/>
                </a:lnTo>
                <a:lnTo>
                  <a:pt x="5737860" y="41148"/>
                </a:lnTo>
                <a:lnTo>
                  <a:pt x="5742432" y="44195"/>
                </a:lnTo>
                <a:lnTo>
                  <a:pt x="5745480" y="48768"/>
                </a:lnTo>
                <a:lnTo>
                  <a:pt x="5750052" y="54863"/>
                </a:lnTo>
                <a:lnTo>
                  <a:pt x="5753100" y="59436"/>
                </a:lnTo>
                <a:lnTo>
                  <a:pt x="5756147" y="65531"/>
                </a:lnTo>
                <a:lnTo>
                  <a:pt x="5759195" y="77724"/>
                </a:lnTo>
                <a:lnTo>
                  <a:pt x="5760720" y="85343"/>
                </a:lnTo>
                <a:lnTo>
                  <a:pt x="5760720" y="413004"/>
                </a:lnTo>
                <a:lnTo>
                  <a:pt x="5759195" y="419100"/>
                </a:lnTo>
                <a:lnTo>
                  <a:pt x="5757671" y="426719"/>
                </a:lnTo>
                <a:lnTo>
                  <a:pt x="5731764" y="461772"/>
                </a:lnTo>
                <a:lnTo>
                  <a:pt x="5719571" y="466344"/>
                </a:lnTo>
                <a:lnTo>
                  <a:pt x="5713476" y="469392"/>
                </a:lnTo>
                <a:lnTo>
                  <a:pt x="5707380" y="470916"/>
                </a:lnTo>
                <a:lnTo>
                  <a:pt x="5701284" y="470916"/>
                </a:lnTo>
                <a:lnTo>
                  <a:pt x="5693664" y="472439"/>
                </a:lnTo>
                <a:lnTo>
                  <a:pt x="5756910" y="472439"/>
                </a:lnTo>
                <a:lnTo>
                  <a:pt x="5760720" y="469392"/>
                </a:lnTo>
                <a:lnTo>
                  <a:pt x="5765292" y="463295"/>
                </a:lnTo>
                <a:lnTo>
                  <a:pt x="5771388" y="457200"/>
                </a:lnTo>
                <a:lnTo>
                  <a:pt x="5775960" y="449580"/>
                </a:lnTo>
                <a:lnTo>
                  <a:pt x="5779008" y="440436"/>
                </a:lnTo>
                <a:lnTo>
                  <a:pt x="5782056" y="432816"/>
                </a:lnTo>
                <a:lnTo>
                  <a:pt x="5785104" y="423672"/>
                </a:lnTo>
                <a:lnTo>
                  <a:pt x="5786628" y="414528"/>
                </a:lnTo>
                <a:lnTo>
                  <a:pt x="5786628" y="89916"/>
                </a:lnTo>
                <a:lnTo>
                  <a:pt x="5782056" y="62484"/>
                </a:lnTo>
                <a:lnTo>
                  <a:pt x="5779008" y="54863"/>
                </a:lnTo>
                <a:lnTo>
                  <a:pt x="5765292" y="32004"/>
                </a:lnTo>
                <a:lnTo>
                  <a:pt x="5757672" y="2438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457200" y="5577839"/>
            <a:ext cx="8229600" cy="403859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/>
          <p:nvPr/>
        </p:nvSpPr>
        <p:spPr>
          <a:xfrm>
            <a:off x="445008" y="5565647"/>
            <a:ext cx="8255634" cy="428625"/>
          </a:xfrm>
          <a:custGeom>
            <a:avLst/>
            <a:gdLst/>
            <a:ahLst/>
            <a:cxnLst/>
            <a:rect l="l" t="t" r="r" b="b"/>
            <a:pathLst>
              <a:path w="8255634" h="428625">
                <a:moveTo>
                  <a:pt x="8249412" y="0"/>
                </a:moveTo>
                <a:lnTo>
                  <a:pt x="6096" y="0"/>
                </a:lnTo>
                <a:lnTo>
                  <a:pt x="0" y="6095"/>
                </a:lnTo>
                <a:lnTo>
                  <a:pt x="0" y="422147"/>
                </a:lnTo>
                <a:lnTo>
                  <a:pt x="6096" y="428243"/>
                </a:lnTo>
                <a:lnTo>
                  <a:pt x="8249412" y="428243"/>
                </a:lnTo>
                <a:lnTo>
                  <a:pt x="8255508" y="422147"/>
                </a:lnTo>
                <a:lnTo>
                  <a:pt x="8255508" y="416051"/>
                </a:lnTo>
                <a:lnTo>
                  <a:pt x="25907" y="416051"/>
                </a:lnTo>
                <a:lnTo>
                  <a:pt x="12192" y="402335"/>
                </a:lnTo>
                <a:lnTo>
                  <a:pt x="25907" y="402335"/>
                </a:lnTo>
                <a:lnTo>
                  <a:pt x="25907" y="25907"/>
                </a:lnTo>
                <a:lnTo>
                  <a:pt x="12192" y="25907"/>
                </a:lnTo>
                <a:lnTo>
                  <a:pt x="25907" y="12191"/>
                </a:lnTo>
                <a:lnTo>
                  <a:pt x="8255508" y="12191"/>
                </a:lnTo>
                <a:lnTo>
                  <a:pt x="8255508" y="6095"/>
                </a:lnTo>
                <a:lnTo>
                  <a:pt x="8249412" y="0"/>
                </a:lnTo>
                <a:close/>
              </a:path>
              <a:path w="8255634" h="428625">
                <a:moveTo>
                  <a:pt x="25907" y="402335"/>
                </a:moveTo>
                <a:lnTo>
                  <a:pt x="12192" y="402335"/>
                </a:lnTo>
                <a:lnTo>
                  <a:pt x="25907" y="416051"/>
                </a:lnTo>
                <a:lnTo>
                  <a:pt x="25907" y="402335"/>
                </a:lnTo>
                <a:close/>
              </a:path>
              <a:path w="8255634" h="428625">
                <a:moveTo>
                  <a:pt x="8229600" y="402335"/>
                </a:moveTo>
                <a:lnTo>
                  <a:pt x="25907" y="402335"/>
                </a:lnTo>
                <a:lnTo>
                  <a:pt x="25907" y="416051"/>
                </a:lnTo>
                <a:lnTo>
                  <a:pt x="8229600" y="416051"/>
                </a:lnTo>
                <a:lnTo>
                  <a:pt x="8229600" y="402335"/>
                </a:lnTo>
                <a:close/>
              </a:path>
              <a:path w="8255634" h="428625">
                <a:moveTo>
                  <a:pt x="8229600" y="12191"/>
                </a:moveTo>
                <a:lnTo>
                  <a:pt x="8229600" y="416051"/>
                </a:lnTo>
                <a:lnTo>
                  <a:pt x="8241792" y="402335"/>
                </a:lnTo>
                <a:lnTo>
                  <a:pt x="8255508" y="402335"/>
                </a:lnTo>
                <a:lnTo>
                  <a:pt x="8255508" y="25907"/>
                </a:lnTo>
                <a:lnTo>
                  <a:pt x="8241792" y="25907"/>
                </a:lnTo>
                <a:lnTo>
                  <a:pt x="8229600" y="12191"/>
                </a:lnTo>
                <a:close/>
              </a:path>
              <a:path w="8255634" h="428625">
                <a:moveTo>
                  <a:pt x="8255508" y="402335"/>
                </a:moveTo>
                <a:lnTo>
                  <a:pt x="8241792" y="402335"/>
                </a:lnTo>
                <a:lnTo>
                  <a:pt x="8229600" y="416051"/>
                </a:lnTo>
                <a:lnTo>
                  <a:pt x="8255508" y="416051"/>
                </a:lnTo>
                <a:lnTo>
                  <a:pt x="8255508" y="402335"/>
                </a:lnTo>
                <a:close/>
              </a:path>
              <a:path w="8255634" h="428625">
                <a:moveTo>
                  <a:pt x="25907" y="12191"/>
                </a:moveTo>
                <a:lnTo>
                  <a:pt x="12192" y="25907"/>
                </a:lnTo>
                <a:lnTo>
                  <a:pt x="25907" y="25907"/>
                </a:lnTo>
                <a:lnTo>
                  <a:pt x="25907" y="12191"/>
                </a:lnTo>
                <a:close/>
              </a:path>
              <a:path w="8255634" h="428625">
                <a:moveTo>
                  <a:pt x="8229600" y="12191"/>
                </a:moveTo>
                <a:lnTo>
                  <a:pt x="25907" y="12191"/>
                </a:lnTo>
                <a:lnTo>
                  <a:pt x="25907" y="25907"/>
                </a:lnTo>
                <a:lnTo>
                  <a:pt x="8229600" y="25907"/>
                </a:lnTo>
                <a:lnTo>
                  <a:pt x="8229600" y="12191"/>
                </a:lnTo>
                <a:close/>
              </a:path>
              <a:path w="8255634" h="428625">
                <a:moveTo>
                  <a:pt x="8255508" y="12191"/>
                </a:moveTo>
                <a:lnTo>
                  <a:pt x="8229600" y="12191"/>
                </a:lnTo>
                <a:lnTo>
                  <a:pt x="8241792" y="25907"/>
                </a:lnTo>
                <a:lnTo>
                  <a:pt x="8255508" y="25907"/>
                </a:lnTo>
                <a:lnTo>
                  <a:pt x="8255508" y="12191"/>
                </a:lnTo>
                <a:close/>
              </a:path>
            </a:pathLst>
          </a:custGeom>
          <a:solidFill>
            <a:srgbClr val="44366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/>
          <p:nvPr/>
        </p:nvSpPr>
        <p:spPr>
          <a:xfrm>
            <a:off x="868680" y="5341619"/>
            <a:ext cx="5760720" cy="472440"/>
          </a:xfrm>
          <a:custGeom>
            <a:avLst/>
            <a:gdLst/>
            <a:ahLst/>
            <a:cxnLst/>
            <a:rect l="l" t="t" r="r" b="b"/>
            <a:pathLst>
              <a:path w="5760720" h="472439">
                <a:moveTo>
                  <a:pt x="5682996" y="0"/>
                </a:moveTo>
                <a:lnTo>
                  <a:pt x="79247" y="0"/>
                </a:lnTo>
                <a:lnTo>
                  <a:pt x="48863" y="6167"/>
                </a:lnTo>
                <a:lnTo>
                  <a:pt x="23621" y="23050"/>
                </a:lnTo>
                <a:lnTo>
                  <a:pt x="6381" y="48220"/>
                </a:lnTo>
                <a:lnTo>
                  <a:pt x="0" y="79248"/>
                </a:lnTo>
                <a:lnTo>
                  <a:pt x="0" y="394716"/>
                </a:lnTo>
                <a:lnTo>
                  <a:pt x="6381" y="424862"/>
                </a:lnTo>
                <a:lnTo>
                  <a:pt x="23621" y="449580"/>
                </a:lnTo>
                <a:lnTo>
                  <a:pt x="48863" y="466296"/>
                </a:lnTo>
                <a:lnTo>
                  <a:pt x="79247" y="472440"/>
                </a:lnTo>
                <a:lnTo>
                  <a:pt x="5682996" y="472440"/>
                </a:lnTo>
                <a:lnTo>
                  <a:pt x="5713142" y="466296"/>
                </a:lnTo>
                <a:lnTo>
                  <a:pt x="5737860" y="449580"/>
                </a:lnTo>
                <a:lnTo>
                  <a:pt x="5754576" y="424862"/>
                </a:lnTo>
                <a:lnTo>
                  <a:pt x="5760720" y="394716"/>
                </a:lnTo>
                <a:lnTo>
                  <a:pt x="5760720" y="79248"/>
                </a:lnTo>
                <a:lnTo>
                  <a:pt x="5754576" y="48220"/>
                </a:lnTo>
                <a:lnTo>
                  <a:pt x="5737859" y="23050"/>
                </a:lnTo>
                <a:lnTo>
                  <a:pt x="5713142" y="6167"/>
                </a:lnTo>
                <a:lnTo>
                  <a:pt x="5682996" y="0"/>
                </a:lnTo>
                <a:close/>
              </a:path>
            </a:pathLst>
          </a:custGeom>
          <a:solidFill>
            <a:srgbClr val="44366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/>
          <p:nvPr/>
        </p:nvSpPr>
        <p:spPr>
          <a:xfrm>
            <a:off x="856488" y="5329427"/>
            <a:ext cx="5786755" cy="498475"/>
          </a:xfrm>
          <a:custGeom>
            <a:avLst/>
            <a:gdLst/>
            <a:ahLst/>
            <a:cxnLst/>
            <a:rect l="l" t="t" r="r" b="b"/>
            <a:pathLst>
              <a:path w="5786755" h="498475">
                <a:moveTo>
                  <a:pt x="5702808" y="0"/>
                </a:moveTo>
                <a:lnTo>
                  <a:pt x="82296" y="0"/>
                </a:lnTo>
                <a:lnTo>
                  <a:pt x="73152" y="1524"/>
                </a:lnTo>
                <a:lnTo>
                  <a:pt x="54864" y="7619"/>
                </a:lnTo>
                <a:lnTo>
                  <a:pt x="47243" y="10668"/>
                </a:lnTo>
                <a:lnTo>
                  <a:pt x="39624" y="15240"/>
                </a:lnTo>
                <a:lnTo>
                  <a:pt x="33528" y="21335"/>
                </a:lnTo>
                <a:lnTo>
                  <a:pt x="25908" y="27431"/>
                </a:lnTo>
                <a:lnTo>
                  <a:pt x="21336" y="33528"/>
                </a:lnTo>
                <a:lnTo>
                  <a:pt x="15240" y="41147"/>
                </a:lnTo>
                <a:lnTo>
                  <a:pt x="10668" y="48768"/>
                </a:lnTo>
                <a:lnTo>
                  <a:pt x="7620" y="56387"/>
                </a:lnTo>
                <a:lnTo>
                  <a:pt x="4571" y="65531"/>
                </a:lnTo>
                <a:lnTo>
                  <a:pt x="1524" y="73152"/>
                </a:lnTo>
                <a:lnTo>
                  <a:pt x="0" y="82296"/>
                </a:lnTo>
                <a:lnTo>
                  <a:pt x="0" y="416052"/>
                </a:lnTo>
                <a:lnTo>
                  <a:pt x="1524" y="425196"/>
                </a:lnTo>
                <a:lnTo>
                  <a:pt x="4571" y="434340"/>
                </a:lnTo>
                <a:lnTo>
                  <a:pt x="7620" y="441959"/>
                </a:lnTo>
                <a:lnTo>
                  <a:pt x="12192" y="449579"/>
                </a:lnTo>
                <a:lnTo>
                  <a:pt x="16764" y="458724"/>
                </a:lnTo>
                <a:lnTo>
                  <a:pt x="21336" y="464819"/>
                </a:lnTo>
                <a:lnTo>
                  <a:pt x="33528" y="477012"/>
                </a:lnTo>
                <a:lnTo>
                  <a:pt x="41148" y="483107"/>
                </a:lnTo>
                <a:lnTo>
                  <a:pt x="48768" y="486156"/>
                </a:lnTo>
                <a:lnTo>
                  <a:pt x="56387" y="490728"/>
                </a:lnTo>
                <a:lnTo>
                  <a:pt x="65531" y="493775"/>
                </a:lnTo>
                <a:lnTo>
                  <a:pt x="73152" y="495300"/>
                </a:lnTo>
                <a:lnTo>
                  <a:pt x="91440" y="498347"/>
                </a:lnTo>
                <a:lnTo>
                  <a:pt x="5695188" y="498347"/>
                </a:lnTo>
                <a:lnTo>
                  <a:pt x="5747004" y="481584"/>
                </a:lnTo>
                <a:lnTo>
                  <a:pt x="5758815" y="472440"/>
                </a:lnTo>
                <a:lnTo>
                  <a:pt x="83820" y="472440"/>
                </a:lnTo>
                <a:lnTo>
                  <a:pt x="71628" y="469391"/>
                </a:lnTo>
                <a:lnTo>
                  <a:pt x="59436" y="463296"/>
                </a:lnTo>
                <a:lnTo>
                  <a:pt x="54864" y="460247"/>
                </a:lnTo>
                <a:lnTo>
                  <a:pt x="48768" y="457200"/>
                </a:lnTo>
                <a:lnTo>
                  <a:pt x="39624" y="448056"/>
                </a:lnTo>
                <a:lnTo>
                  <a:pt x="36575" y="441959"/>
                </a:lnTo>
                <a:lnTo>
                  <a:pt x="33528" y="437388"/>
                </a:lnTo>
                <a:lnTo>
                  <a:pt x="30480" y="431291"/>
                </a:lnTo>
                <a:lnTo>
                  <a:pt x="25908" y="413003"/>
                </a:lnTo>
                <a:lnTo>
                  <a:pt x="25908" y="83819"/>
                </a:lnTo>
                <a:lnTo>
                  <a:pt x="50292" y="39624"/>
                </a:lnTo>
                <a:lnTo>
                  <a:pt x="79248" y="25907"/>
                </a:lnTo>
                <a:lnTo>
                  <a:pt x="5759195" y="25907"/>
                </a:lnTo>
                <a:lnTo>
                  <a:pt x="5753100" y="19812"/>
                </a:lnTo>
                <a:lnTo>
                  <a:pt x="5737860" y="10668"/>
                </a:lnTo>
                <a:lnTo>
                  <a:pt x="5730240" y="7619"/>
                </a:lnTo>
                <a:lnTo>
                  <a:pt x="5721095" y="4571"/>
                </a:lnTo>
                <a:lnTo>
                  <a:pt x="5713476" y="1524"/>
                </a:lnTo>
                <a:lnTo>
                  <a:pt x="5702808" y="0"/>
                </a:lnTo>
                <a:close/>
              </a:path>
              <a:path w="5786755" h="498475">
                <a:moveTo>
                  <a:pt x="5759195" y="25907"/>
                </a:moveTo>
                <a:lnTo>
                  <a:pt x="5702808" y="25907"/>
                </a:lnTo>
                <a:lnTo>
                  <a:pt x="5721095" y="30479"/>
                </a:lnTo>
                <a:lnTo>
                  <a:pt x="5727192" y="33528"/>
                </a:lnTo>
                <a:lnTo>
                  <a:pt x="5731764" y="36575"/>
                </a:lnTo>
                <a:lnTo>
                  <a:pt x="5737860" y="41147"/>
                </a:lnTo>
                <a:lnTo>
                  <a:pt x="5742432" y="45719"/>
                </a:lnTo>
                <a:lnTo>
                  <a:pt x="5745480" y="50291"/>
                </a:lnTo>
                <a:lnTo>
                  <a:pt x="5750052" y="54863"/>
                </a:lnTo>
                <a:lnTo>
                  <a:pt x="5753100" y="60959"/>
                </a:lnTo>
                <a:lnTo>
                  <a:pt x="5756147" y="65531"/>
                </a:lnTo>
                <a:lnTo>
                  <a:pt x="5757671" y="71628"/>
                </a:lnTo>
                <a:lnTo>
                  <a:pt x="5759195" y="79247"/>
                </a:lnTo>
                <a:lnTo>
                  <a:pt x="5760720" y="85343"/>
                </a:lnTo>
                <a:lnTo>
                  <a:pt x="5760720" y="413003"/>
                </a:lnTo>
                <a:lnTo>
                  <a:pt x="5745480" y="448056"/>
                </a:lnTo>
                <a:lnTo>
                  <a:pt x="5740908" y="454152"/>
                </a:lnTo>
                <a:lnTo>
                  <a:pt x="5736336" y="457200"/>
                </a:lnTo>
                <a:lnTo>
                  <a:pt x="5731764" y="461772"/>
                </a:lnTo>
                <a:lnTo>
                  <a:pt x="5719571" y="467868"/>
                </a:lnTo>
                <a:lnTo>
                  <a:pt x="5701284" y="472440"/>
                </a:lnTo>
                <a:lnTo>
                  <a:pt x="5758815" y="472440"/>
                </a:lnTo>
                <a:lnTo>
                  <a:pt x="5760720" y="470916"/>
                </a:lnTo>
                <a:lnTo>
                  <a:pt x="5765292" y="463296"/>
                </a:lnTo>
                <a:lnTo>
                  <a:pt x="5771388" y="457200"/>
                </a:lnTo>
                <a:lnTo>
                  <a:pt x="5775960" y="449579"/>
                </a:lnTo>
                <a:lnTo>
                  <a:pt x="5779008" y="441959"/>
                </a:lnTo>
                <a:lnTo>
                  <a:pt x="5785104" y="423672"/>
                </a:lnTo>
                <a:lnTo>
                  <a:pt x="5786628" y="414528"/>
                </a:lnTo>
                <a:lnTo>
                  <a:pt x="5786628" y="91440"/>
                </a:lnTo>
                <a:lnTo>
                  <a:pt x="5769864" y="39624"/>
                </a:lnTo>
                <a:lnTo>
                  <a:pt x="5765292" y="33528"/>
                </a:lnTo>
                <a:lnTo>
                  <a:pt x="5759195" y="2590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 txBox="1"/>
          <p:nvPr/>
        </p:nvSpPr>
        <p:spPr>
          <a:xfrm>
            <a:off x="1096836" y="1691099"/>
            <a:ext cx="5239385" cy="4107815"/>
          </a:xfrm>
          <a:prstGeom prst="rect">
            <a:avLst/>
          </a:prstGeom>
        </p:spPr>
        <p:txBody>
          <a:bodyPr wrap="square" lIns="0" tIns="46355" rIns="0" bIns="0" rtlCol="0" vert="horz">
            <a:spAutoFit/>
          </a:bodyPr>
          <a:lstStyle/>
          <a:p>
            <a:pPr marL="12700" marR="90170">
              <a:lnSpc>
                <a:spcPts val="1660"/>
              </a:lnSpc>
              <a:spcBef>
                <a:spcPts val="365"/>
              </a:spcBef>
            </a:pPr>
            <a:r>
              <a:rPr dirty="0" sz="1600" spc="-40" b="1">
                <a:solidFill>
                  <a:srgbClr val="161815"/>
                </a:solidFill>
                <a:latin typeface="Arial"/>
                <a:cs typeface="Arial"/>
              </a:rPr>
              <a:t>Tata </a:t>
            </a:r>
            <a:r>
              <a:rPr dirty="0" sz="1600" spc="-10" b="1">
                <a:solidFill>
                  <a:srgbClr val="161815"/>
                </a:solidFill>
                <a:latin typeface="Arial"/>
                <a:cs typeface="Arial"/>
              </a:rPr>
              <a:t>Cara </a:t>
            </a:r>
            <a:r>
              <a:rPr dirty="0" sz="1600" spc="-5" b="1">
                <a:solidFill>
                  <a:srgbClr val="161815"/>
                </a:solidFill>
                <a:latin typeface="Arial"/>
                <a:cs typeface="Arial"/>
              </a:rPr>
              <a:t>Pelaksanaan Penilaian Peneltian dan </a:t>
            </a:r>
            <a:r>
              <a:rPr dirty="0" sz="1600" spc="-15" b="1">
                <a:solidFill>
                  <a:srgbClr val="161815"/>
                </a:solidFill>
                <a:latin typeface="Arial"/>
                <a:cs typeface="Arial"/>
              </a:rPr>
              <a:t>Reviu  </a:t>
            </a:r>
            <a:r>
              <a:rPr dirty="0" sz="1600" spc="-10" b="1">
                <a:solidFill>
                  <a:srgbClr val="161815"/>
                </a:solidFill>
                <a:latin typeface="Arial"/>
                <a:cs typeface="Arial"/>
              </a:rPr>
              <a:t>Hasil </a:t>
            </a:r>
            <a:r>
              <a:rPr dirty="0" sz="1600" spc="-5" b="1">
                <a:solidFill>
                  <a:srgbClr val="161815"/>
                </a:solidFill>
                <a:latin typeface="Arial"/>
                <a:cs typeface="Arial"/>
              </a:rPr>
              <a:t>Penelitian </a:t>
            </a:r>
            <a:r>
              <a:rPr dirty="0" sz="1600" spc="-10" b="1">
                <a:solidFill>
                  <a:srgbClr val="161815"/>
                </a:solidFill>
                <a:latin typeface="Arial"/>
                <a:cs typeface="Arial"/>
              </a:rPr>
              <a:t>(Pedoman</a:t>
            </a:r>
            <a:r>
              <a:rPr dirty="0" sz="1600" spc="40" b="1">
                <a:solidFill>
                  <a:srgbClr val="161815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161815"/>
                </a:solidFill>
                <a:latin typeface="Arial"/>
                <a:cs typeface="Arial"/>
              </a:rPr>
              <a:t>Umum)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050">
              <a:latin typeface="Times New Roman"/>
              <a:cs typeface="Times New Roman"/>
            </a:endParaRPr>
          </a:p>
          <a:p>
            <a:pPr marL="12700" marR="90170">
              <a:lnSpc>
                <a:spcPts val="1660"/>
              </a:lnSpc>
            </a:pPr>
            <a:r>
              <a:rPr dirty="0" sz="1600" spc="-40" b="1">
                <a:solidFill>
                  <a:srgbClr val="161815"/>
                </a:solidFill>
                <a:latin typeface="Arial"/>
                <a:cs typeface="Arial"/>
              </a:rPr>
              <a:t>Tata </a:t>
            </a:r>
            <a:r>
              <a:rPr dirty="0" sz="1600" spc="-10" b="1">
                <a:solidFill>
                  <a:srgbClr val="161815"/>
                </a:solidFill>
                <a:latin typeface="Arial"/>
                <a:cs typeface="Arial"/>
              </a:rPr>
              <a:t>Cara </a:t>
            </a:r>
            <a:r>
              <a:rPr dirty="0" sz="1600" spc="-5" b="1">
                <a:solidFill>
                  <a:srgbClr val="161815"/>
                </a:solidFill>
                <a:latin typeface="Arial"/>
                <a:cs typeface="Arial"/>
              </a:rPr>
              <a:t>Pelaksanaan Penilaian Peneltian dan </a:t>
            </a:r>
            <a:r>
              <a:rPr dirty="0" sz="1600" spc="-15" b="1">
                <a:solidFill>
                  <a:srgbClr val="161815"/>
                </a:solidFill>
                <a:latin typeface="Arial"/>
                <a:cs typeface="Arial"/>
              </a:rPr>
              <a:t>Reviu  </a:t>
            </a:r>
            <a:r>
              <a:rPr dirty="0" sz="1600" spc="-10" b="1">
                <a:solidFill>
                  <a:srgbClr val="161815"/>
                </a:solidFill>
                <a:latin typeface="Arial"/>
                <a:cs typeface="Arial"/>
              </a:rPr>
              <a:t>Hasil </a:t>
            </a:r>
            <a:r>
              <a:rPr dirty="0" sz="1600" spc="-5" b="1">
                <a:solidFill>
                  <a:srgbClr val="161815"/>
                </a:solidFill>
                <a:latin typeface="Arial"/>
                <a:cs typeface="Arial"/>
              </a:rPr>
              <a:t>Penelitian </a:t>
            </a:r>
            <a:r>
              <a:rPr dirty="0" sz="1600" spc="-10" b="1">
                <a:solidFill>
                  <a:srgbClr val="161815"/>
                </a:solidFill>
                <a:latin typeface="Arial"/>
                <a:cs typeface="Arial"/>
              </a:rPr>
              <a:t>(Pedoman</a:t>
            </a:r>
            <a:r>
              <a:rPr dirty="0" sz="1600" spc="40" b="1">
                <a:solidFill>
                  <a:srgbClr val="161815"/>
                </a:solidFill>
                <a:latin typeface="Arial"/>
                <a:cs typeface="Arial"/>
              </a:rPr>
              <a:t> </a:t>
            </a:r>
            <a:r>
              <a:rPr dirty="0" sz="1600" spc="-25" b="1">
                <a:solidFill>
                  <a:srgbClr val="161815"/>
                </a:solidFill>
                <a:latin typeface="Arial"/>
                <a:cs typeface="Arial"/>
              </a:rPr>
              <a:t>Teknis)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050">
              <a:latin typeface="Times New Roman"/>
              <a:cs typeface="Times New Roman"/>
            </a:endParaRPr>
          </a:p>
          <a:p>
            <a:pPr marL="12700" marR="309245">
              <a:lnSpc>
                <a:spcPts val="1660"/>
              </a:lnSpc>
            </a:pPr>
            <a:r>
              <a:rPr dirty="0" sz="1600" spc="-5" b="1">
                <a:solidFill>
                  <a:srgbClr val="161815"/>
                </a:solidFill>
                <a:latin typeface="Arial"/>
                <a:cs typeface="Arial"/>
              </a:rPr>
              <a:t>Legalitas Pengangkatan </a:t>
            </a:r>
            <a:r>
              <a:rPr dirty="0" sz="1600" spc="-10" b="1">
                <a:solidFill>
                  <a:srgbClr val="161815"/>
                </a:solidFill>
                <a:latin typeface="Arial"/>
                <a:cs typeface="Arial"/>
              </a:rPr>
              <a:t>Komite </a:t>
            </a:r>
            <a:r>
              <a:rPr dirty="0" sz="1600" spc="-5" b="1">
                <a:solidFill>
                  <a:srgbClr val="161815"/>
                </a:solidFill>
                <a:latin typeface="Arial"/>
                <a:cs typeface="Arial"/>
              </a:rPr>
              <a:t>Penilaian dan </a:t>
            </a:r>
            <a:r>
              <a:rPr dirty="0" sz="1600" spc="-10" b="1">
                <a:solidFill>
                  <a:srgbClr val="161815"/>
                </a:solidFill>
                <a:latin typeface="Arial"/>
                <a:cs typeface="Arial"/>
              </a:rPr>
              <a:t>atau  Reviewer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050">
              <a:latin typeface="Times New Roman"/>
              <a:cs typeface="Times New Roman"/>
            </a:endParaRPr>
          </a:p>
          <a:p>
            <a:pPr marL="12700" marR="5080">
              <a:lnSpc>
                <a:spcPts val="1660"/>
              </a:lnSpc>
            </a:pPr>
            <a:r>
              <a:rPr dirty="0" sz="1600" spc="-5" b="1">
                <a:solidFill>
                  <a:srgbClr val="161815"/>
                </a:solidFill>
                <a:latin typeface="Arial"/>
                <a:cs typeface="Arial"/>
              </a:rPr>
              <a:t>Legalitas Penugasan Peneliti </a:t>
            </a:r>
            <a:r>
              <a:rPr dirty="0" sz="1600" spc="-10" b="1">
                <a:solidFill>
                  <a:srgbClr val="161815"/>
                </a:solidFill>
                <a:latin typeface="Arial"/>
                <a:cs typeface="Arial"/>
              </a:rPr>
              <a:t>atau Kerja </a:t>
            </a:r>
            <a:r>
              <a:rPr dirty="0" sz="1600" spc="-5" b="1">
                <a:solidFill>
                  <a:srgbClr val="161815"/>
                </a:solidFill>
                <a:latin typeface="Arial"/>
                <a:cs typeface="Arial"/>
              </a:rPr>
              <a:t>Sama </a:t>
            </a:r>
            <a:r>
              <a:rPr dirty="0" sz="1600" spc="-10" b="1">
                <a:solidFill>
                  <a:srgbClr val="161815"/>
                </a:solidFill>
                <a:latin typeface="Arial"/>
                <a:cs typeface="Arial"/>
              </a:rPr>
              <a:t>dengan  </a:t>
            </a:r>
            <a:r>
              <a:rPr dirty="0" sz="1600" spc="-5" b="1">
                <a:solidFill>
                  <a:srgbClr val="161815"/>
                </a:solidFill>
                <a:latin typeface="Arial"/>
                <a:cs typeface="Arial"/>
              </a:rPr>
              <a:t>Peneliti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050">
              <a:latin typeface="Times New Roman"/>
              <a:cs typeface="Times New Roman"/>
            </a:endParaRPr>
          </a:p>
          <a:p>
            <a:pPr marL="12700" marR="941069">
              <a:lnSpc>
                <a:spcPts val="1660"/>
              </a:lnSpc>
              <a:spcBef>
                <a:spcPts val="5"/>
              </a:spcBef>
            </a:pPr>
            <a:r>
              <a:rPr dirty="0" sz="1600" spc="-10" b="1">
                <a:solidFill>
                  <a:srgbClr val="FFFFFF"/>
                </a:solidFill>
                <a:latin typeface="Arial"/>
                <a:cs typeface="Arial"/>
              </a:rPr>
              <a:t>Berita </a:t>
            </a:r>
            <a:r>
              <a:rPr dirty="0" sz="1600" spc="-15" b="1">
                <a:solidFill>
                  <a:srgbClr val="FFFFFF"/>
                </a:solidFill>
                <a:latin typeface="Arial"/>
                <a:cs typeface="Arial"/>
              </a:rPr>
              <a:t>Acara </a:t>
            </a:r>
            <a:r>
              <a:rPr dirty="0" sz="1600" spc="-10" b="1">
                <a:solidFill>
                  <a:srgbClr val="FFFFFF"/>
                </a:solidFill>
                <a:latin typeface="Arial"/>
                <a:cs typeface="Arial"/>
              </a:rPr>
              <a:t>Hasil Penyelesaian/Penyerahan  Hasil/Output</a:t>
            </a:r>
            <a:r>
              <a:rPr dirty="0" sz="1600" spc="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Penelitian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050">
              <a:latin typeface="Times New Roman"/>
              <a:cs typeface="Times New Roman"/>
            </a:endParaRPr>
          </a:p>
          <a:p>
            <a:pPr marL="12700" marR="414655">
              <a:lnSpc>
                <a:spcPts val="1660"/>
              </a:lnSpc>
            </a:pPr>
            <a:r>
              <a:rPr dirty="0" sz="1600" spc="-10" b="1">
                <a:solidFill>
                  <a:srgbClr val="FFFFFF"/>
                </a:solidFill>
                <a:latin typeface="Arial"/>
                <a:cs typeface="Arial"/>
              </a:rPr>
              <a:t>Bukti </a:t>
            </a:r>
            <a:r>
              <a:rPr dirty="0" sz="1600" spc="-25" b="1">
                <a:solidFill>
                  <a:srgbClr val="FFFFFF"/>
                </a:solidFill>
                <a:latin typeface="Arial"/>
                <a:cs typeface="Arial"/>
              </a:rPr>
              <a:t>Tertulis </a:t>
            </a:r>
            <a:r>
              <a:rPr dirty="0" sz="1600" spc="-10" b="1">
                <a:solidFill>
                  <a:srgbClr val="FFFFFF"/>
                </a:solidFill>
                <a:latin typeface="Arial"/>
                <a:cs typeface="Arial"/>
              </a:rPr>
              <a:t>Hasil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Penilaian Penelitian dan </a:t>
            </a:r>
            <a:r>
              <a:rPr dirty="0" sz="1600" spc="-10" b="1">
                <a:solidFill>
                  <a:srgbClr val="FFFFFF"/>
                </a:solidFill>
                <a:latin typeface="Arial"/>
                <a:cs typeface="Arial"/>
              </a:rPr>
              <a:t>Hasil  </a:t>
            </a:r>
            <a:r>
              <a:rPr dirty="0" sz="1600" spc="-15" b="1">
                <a:solidFill>
                  <a:srgbClr val="FFFFFF"/>
                </a:solidFill>
                <a:latin typeface="Arial"/>
                <a:cs typeface="Arial"/>
              </a:rPr>
              <a:t>Reviu </a:t>
            </a:r>
            <a:r>
              <a:rPr dirty="0" sz="1600" spc="-10" b="1">
                <a:solidFill>
                  <a:srgbClr val="FFFFFF"/>
                </a:solidFill>
                <a:latin typeface="Arial"/>
                <a:cs typeface="Arial"/>
              </a:rPr>
              <a:t>Hasil</a:t>
            </a:r>
            <a:r>
              <a:rPr dirty="0" sz="1600" spc="5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FFFFFF"/>
                </a:solidFill>
                <a:latin typeface="Arial"/>
                <a:cs typeface="Arial"/>
              </a:rPr>
              <a:t>Penelitian</a:t>
            </a:r>
            <a:endParaRPr sz="1600">
              <a:latin typeface="Arial"/>
              <a:cs typeface="Arial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8410447" y="6458267"/>
            <a:ext cx="19494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solidFill>
                  <a:srgbClr val="FFFFFF"/>
                </a:solidFill>
                <a:latin typeface="Arial"/>
                <a:cs typeface="Arial"/>
              </a:rPr>
              <a:t>14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499870" marR="5080" indent="381000">
              <a:lnSpc>
                <a:spcPct val="100000"/>
              </a:lnSpc>
              <a:spcBef>
                <a:spcPts val="100"/>
              </a:spcBef>
            </a:pPr>
            <a:r>
              <a:rPr dirty="0" spc="-5"/>
              <a:t>Siapa yang Diperiksa </a:t>
            </a:r>
            <a:r>
              <a:rPr dirty="0"/>
              <a:t>?  </a:t>
            </a:r>
            <a:r>
              <a:rPr dirty="0" spc="-5"/>
              <a:t>(Kegiatan</a:t>
            </a:r>
            <a:r>
              <a:rPr dirty="0" spc="-80"/>
              <a:t> </a:t>
            </a:r>
            <a:r>
              <a:rPr dirty="0" spc="-5"/>
              <a:t>Penelitian/Riset)</a:t>
            </a: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685342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0" y="3427475"/>
            <a:ext cx="9144000" cy="342595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6248400" y="6262115"/>
            <a:ext cx="2895600" cy="59131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2385161" y="6018275"/>
            <a:ext cx="5095280" cy="83515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6268211" y="6030467"/>
            <a:ext cx="1530985" cy="822960"/>
          </a:xfrm>
          <a:custGeom>
            <a:avLst/>
            <a:gdLst/>
            <a:ahLst/>
            <a:cxnLst/>
            <a:rect l="l" t="t" r="r" b="b"/>
            <a:pathLst>
              <a:path w="1530984" h="822959">
                <a:moveTo>
                  <a:pt x="669882" y="521208"/>
                </a:moveTo>
                <a:lnTo>
                  <a:pt x="316991" y="521208"/>
                </a:lnTo>
                <a:lnTo>
                  <a:pt x="924746" y="822960"/>
                </a:lnTo>
                <a:lnTo>
                  <a:pt x="1530664" y="822960"/>
                </a:lnTo>
                <a:lnTo>
                  <a:pt x="1313688" y="749808"/>
                </a:lnTo>
                <a:lnTo>
                  <a:pt x="1008888" y="591312"/>
                </a:lnTo>
                <a:lnTo>
                  <a:pt x="786384" y="586740"/>
                </a:lnTo>
                <a:lnTo>
                  <a:pt x="669882" y="521208"/>
                </a:lnTo>
                <a:close/>
              </a:path>
              <a:path w="1530984" h="822959">
                <a:moveTo>
                  <a:pt x="0" y="0"/>
                </a:moveTo>
                <a:lnTo>
                  <a:pt x="35051" y="41148"/>
                </a:lnTo>
                <a:lnTo>
                  <a:pt x="0" y="102108"/>
                </a:lnTo>
                <a:lnTo>
                  <a:pt x="47243" y="188976"/>
                </a:lnTo>
                <a:lnTo>
                  <a:pt x="118872" y="385572"/>
                </a:lnTo>
                <a:lnTo>
                  <a:pt x="71627" y="669036"/>
                </a:lnTo>
                <a:lnTo>
                  <a:pt x="316991" y="521208"/>
                </a:lnTo>
                <a:lnTo>
                  <a:pt x="669882" y="521208"/>
                </a:lnTo>
                <a:lnTo>
                  <a:pt x="445008" y="394716"/>
                </a:lnTo>
                <a:lnTo>
                  <a:pt x="201167" y="105156"/>
                </a:lnTo>
                <a:lnTo>
                  <a:pt x="0" y="0"/>
                </a:lnTo>
                <a:close/>
              </a:path>
            </a:pathLst>
          </a:custGeom>
          <a:solidFill>
            <a:srgbClr val="3D00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4250435" y="6018275"/>
            <a:ext cx="295910" cy="628015"/>
          </a:xfrm>
          <a:custGeom>
            <a:avLst/>
            <a:gdLst/>
            <a:ahLst/>
            <a:cxnLst/>
            <a:rect l="l" t="t" r="r" b="b"/>
            <a:pathLst>
              <a:path w="295910" h="628015">
                <a:moveTo>
                  <a:pt x="57912" y="0"/>
                </a:moveTo>
                <a:lnTo>
                  <a:pt x="85343" y="32003"/>
                </a:lnTo>
                <a:lnTo>
                  <a:pt x="38100" y="53339"/>
                </a:lnTo>
                <a:lnTo>
                  <a:pt x="28955" y="117347"/>
                </a:lnTo>
                <a:lnTo>
                  <a:pt x="67055" y="202691"/>
                </a:lnTo>
                <a:lnTo>
                  <a:pt x="76200" y="288035"/>
                </a:lnTo>
                <a:lnTo>
                  <a:pt x="0" y="627887"/>
                </a:lnTo>
                <a:lnTo>
                  <a:pt x="85343" y="414527"/>
                </a:lnTo>
                <a:lnTo>
                  <a:pt x="134112" y="384047"/>
                </a:lnTo>
                <a:lnTo>
                  <a:pt x="199643" y="224027"/>
                </a:lnTo>
                <a:lnTo>
                  <a:pt x="228600" y="213359"/>
                </a:lnTo>
                <a:lnTo>
                  <a:pt x="228600" y="160019"/>
                </a:lnTo>
                <a:lnTo>
                  <a:pt x="295655" y="117347"/>
                </a:lnTo>
                <a:lnTo>
                  <a:pt x="257555" y="106679"/>
                </a:lnTo>
                <a:lnTo>
                  <a:pt x="57912" y="0"/>
                </a:lnTo>
                <a:close/>
              </a:path>
            </a:pathLst>
          </a:custGeom>
          <a:solidFill>
            <a:srgbClr val="3D00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4811267" y="6179819"/>
            <a:ext cx="599440" cy="429895"/>
          </a:xfrm>
          <a:custGeom>
            <a:avLst/>
            <a:gdLst/>
            <a:ahLst/>
            <a:cxnLst/>
            <a:rect l="l" t="t" r="r" b="b"/>
            <a:pathLst>
              <a:path w="599439" h="429895">
                <a:moveTo>
                  <a:pt x="27432" y="0"/>
                </a:moveTo>
                <a:lnTo>
                  <a:pt x="18287" y="19812"/>
                </a:lnTo>
                <a:lnTo>
                  <a:pt x="0" y="62484"/>
                </a:lnTo>
                <a:lnTo>
                  <a:pt x="94487" y="192024"/>
                </a:lnTo>
                <a:lnTo>
                  <a:pt x="492252" y="429768"/>
                </a:lnTo>
                <a:lnTo>
                  <a:pt x="460248" y="219456"/>
                </a:lnTo>
                <a:lnTo>
                  <a:pt x="558393" y="149352"/>
                </a:lnTo>
                <a:lnTo>
                  <a:pt x="397764" y="149352"/>
                </a:lnTo>
                <a:lnTo>
                  <a:pt x="141732" y="85344"/>
                </a:lnTo>
                <a:lnTo>
                  <a:pt x="27432" y="0"/>
                </a:lnTo>
                <a:close/>
              </a:path>
              <a:path w="599439" h="429895">
                <a:moveTo>
                  <a:pt x="598932" y="120396"/>
                </a:moveTo>
                <a:lnTo>
                  <a:pt x="397764" y="149352"/>
                </a:lnTo>
                <a:lnTo>
                  <a:pt x="558393" y="149352"/>
                </a:lnTo>
                <a:lnTo>
                  <a:pt x="598932" y="120396"/>
                </a:lnTo>
                <a:close/>
              </a:path>
            </a:pathLst>
          </a:custGeom>
          <a:solidFill>
            <a:srgbClr val="3D00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5760720" y="6137147"/>
            <a:ext cx="245363" cy="11734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3947159" y="6124955"/>
            <a:ext cx="67055" cy="12953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0" y="6018275"/>
            <a:ext cx="6209498" cy="83515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1898904" y="6021323"/>
            <a:ext cx="581025" cy="462280"/>
          </a:xfrm>
          <a:custGeom>
            <a:avLst/>
            <a:gdLst/>
            <a:ahLst/>
            <a:cxnLst/>
            <a:rect l="l" t="t" r="r" b="b"/>
            <a:pathLst>
              <a:path w="581025" h="462279">
                <a:moveTo>
                  <a:pt x="497724" y="269747"/>
                </a:moveTo>
                <a:lnTo>
                  <a:pt x="303275" y="269747"/>
                </a:lnTo>
                <a:lnTo>
                  <a:pt x="542544" y="461771"/>
                </a:lnTo>
                <a:lnTo>
                  <a:pt x="484631" y="278891"/>
                </a:lnTo>
                <a:lnTo>
                  <a:pt x="497724" y="269747"/>
                </a:lnTo>
                <a:close/>
              </a:path>
              <a:path w="581025" h="462279">
                <a:moveTo>
                  <a:pt x="67056" y="0"/>
                </a:moveTo>
                <a:lnTo>
                  <a:pt x="48768" y="0"/>
                </a:lnTo>
                <a:lnTo>
                  <a:pt x="38100" y="38099"/>
                </a:lnTo>
                <a:lnTo>
                  <a:pt x="0" y="96011"/>
                </a:lnTo>
                <a:lnTo>
                  <a:pt x="105156" y="173735"/>
                </a:lnTo>
                <a:lnTo>
                  <a:pt x="227075" y="289559"/>
                </a:lnTo>
                <a:lnTo>
                  <a:pt x="303275" y="269747"/>
                </a:lnTo>
                <a:lnTo>
                  <a:pt x="497724" y="269747"/>
                </a:lnTo>
                <a:lnTo>
                  <a:pt x="580644" y="211835"/>
                </a:lnTo>
                <a:lnTo>
                  <a:pt x="569976" y="202691"/>
                </a:lnTo>
                <a:lnTo>
                  <a:pt x="531876" y="182879"/>
                </a:lnTo>
                <a:lnTo>
                  <a:pt x="475488" y="144779"/>
                </a:lnTo>
                <a:lnTo>
                  <a:pt x="341375" y="86867"/>
                </a:lnTo>
                <a:lnTo>
                  <a:pt x="275844" y="57911"/>
                </a:lnTo>
                <a:lnTo>
                  <a:pt x="227075" y="38099"/>
                </a:lnTo>
                <a:lnTo>
                  <a:pt x="208787" y="28955"/>
                </a:lnTo>
                <a:lnTo>
                  <a:pt x="150875" y="28955"/>
                </a:lnTo>
                <a:lnTo>
                  <a:pt x="114300" y="18287"/>
                </a:lnTo>
                <a:lnTo>
                  <a:pt x="105156" y="18287"/>
                </a:lnTo>
                <a:lnTo>
                  <a:pt x="86868" y="9143"/>
                </a:lnTo>
                <a:lnTo>
                  <a:pt x="67056" y="0"/>
                </a:lnTo>
                <a:close/>
              </a:path>
            </a:pathLst>
          </a:custGeom>
          <a:solidFill>
            <a:srgbClr val="3D00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3084576" y="6077711"/>
            <a:ext cx="3121025" cy="775970"/>
          </a:xfrm>
          <a:custGeom>
            <a:avLst/>
            <a:gdLst/>
            <a:ahLst/>
            <a:cxnLst/>
            <a:rect l="l" t="t" r="r" b="b"/>
            <a:pathLst>
              <a:path w="3121025" h="775970">
                <a:moveTo>
                  <a:pt x="640320" y="164591"/>
                </a:moveTo>
                <a:lnTo>
                  <a:pt x="96012" y="164591"/>
                </a:lnTo>
                <a:lnTo>
                  <a:pt x="143256" y="213359"/>
                </a:lnTo>
                <a:lnTo>
                  <a:pt x="239268" y="242315"/>
                </a:lnTo>
                <a:lnTo>
                  <a:pt x="332232" y="432815"/>
                </a:lnTo>
                <a:lnTo>
                  <a:pt x="637032" y="569975"/>
                </a:lnTo>
                <a:lnTo>
                  <a:pt x="1234439" y="569975"/>
                </a:lnTo>
                <a:lnTo>
                  <a:pt x="3077644" y="775715"/>
                </a:lnTo>
                <a:lnTo>
                  <a:pt x="3120807" y="775715"/>
                </a:lnTo>
                <a:lnTo>
                  <a:pt x="1074420" y="385571"/>
                </a:lnTo>
                <a:lnTo>
                  <a:pt x="816863" y="252983"/>
                </a:lnTo>
                <a:lnTo>
                  <a:pt x="675132" y="175259"/>
                </a:lnTo>
                <a:lnTo>
                  <a:pt x="640320" y="164591"/>
                </a:lnTo>
                <a:close/>
              </a:path>
              <a:path w="3121025" h="775970">
                <a:moveTo>
                  <a:pt x="152400" y="0"/>
                </a:moveTo>
                <a:lnTo>
                  <a:pt x="57912" y="0"/>
                </a:lnTo>
                <a:lnTo>
                  <a:pt x="19812" y="39623"/>
                </a:lnTo>
                <a:lnTo>
                  <a:pt x="0" y="202691"/>
                </a:lnTo>
                <a:lnTo>
                  <a:pt x="96012" y="164591"/>
                </a:lnTo>
                <a:lnTo>
                  <a:pt x="640320" y="164591"/>
                </a:lnTo>
                <a:lnTo>
                  <a:pt x="580644" y="146303"/>
                </a:lnTo>
                <a:lnTo>
                  <a:pt x="446532" y="97535"/>
                </a:lnTo>
                <a:lnTo>
                  <a:pt x="295656" y="28955"/>
                </a:lnTo>
                <a:lnTo>
                  <a:pt x="219456" y="9143"/>
                </a:lnTo>
                <a:lnTo>
                  <a:pt x="152400" y="0"/>
                </a:lnTo>
                <a:close/>
              </a:path>
            </a:pathLst>
          </a:custGeom>
          <a:solidFill>
            <a:srgbClr val="3D00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2906267" y="6068567"/>
            <a:ext cx="112775" cy="9601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1357883" y="6099047"/>
            <a:ext cx="256540" cy="259079"/>
          </a:xfrm>
          <a:custGeom>
            <a:avLst/>
            <a:gdLst/>
            <a:ahLst/>
            <a:cxnLst/>
            <a:rect l="l" t="t" r="r" b="b"/>
            <a:pathLst>
              <a:path w="256540" h="259079">
                <a:moveTo>
                  <a:pt x="47243" y="0"/>
                </a:moveTo>
                <a:lnTo>
                  <a:pt x="0" y="0"/>
                </a:lnTo>
                <a:lnTo>
                  <a:pt x="47243" y="85343"/>
                </a:lnTo>
                <a:lnTo>
                  <a:pt x="152400" y="163067"/>
                </a:lnTo>
                <a:lnTo>
                  <a:pt x="256031" y="259079"/>
                </a:lnTo>
                <a:lnTo>
                  <a:pt x="256031" y="249935"/>
                </a:lnTo>
                <a:lnTo>
                  <a:pt x="246887" y="220979"/>
                </a:lnTo>
                <a:lnTo>
                  <a:pt x="227075" y="182879"/>
                </a:lnTo>
                <a:lnTo>
                  <a:pt x="190500" y="153923"/>
                </a:lnTo>
                <a:lnTo>
                  <a:pt x="172212" y="134111"/>
                </a:lnTo>
                <a:lnTo>
                  <a:pt x="161544" y="114299"/>
                </a:lnTo>
                <a:lnTo>
                  <a:pt x="152400" y="96011"/>
                </a:lnTo>
                <a:lnTo>
                  <a:pt x="152400" y="85343"/>
                </a:lnTo>
                <a:lnTo>
                  <a:pt x="181356" y="18287"/>
                </a:lnTo>
                <a:lnTo>
                  <a:pt x="114300" y="9143"/>
                </a:lnTo>
                <a:lnTo>
                  <a:pt x="76200" y="9143"/>
                </a:lnTo>
                <a:lnTo>
                  <a:pt x="47243" y="0"/>
                </a:lnTo>
                <a:close/>
              </a:path>
            </a:pathLst>
          </a:custGeom>
          <a:solidFill>
            <a:srgbClr val="3D00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1121663" y="6117335"/>
            <a:ext cx="92964" cy="97536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627887" y="6048755"/>
            <a:ext cx="388620" cy="329565"/>
          </a:xfrm>
          <a:custGeom>
            <a:avLst/>
            <a:gdLst/>
            <a:ahLst/>
            <a:cxnLst/>
            <a:rect l="l" t="t" r="r" b="b"/>
            <a:pathLst>
              <a:path w="388619" h="329564">
                <a:moveTo>
                  <a:pt x="18288" y="0"/>
                </a:moveTo>
                <a:lnTo>
                  <a:pt x="0" y="0"/>
                </a:lnTo>
                <a:lnTo>
                  <a:pt x="0" y="19812"/>
                </a:lnTo>
                <a:lnTo>
                  <a:pt x="92964" y="57912"/>
                </a:lnTo>
                <a:lnTo>
                  <a:pt x="141732" y="106680"/>
                </a:lnTo>
                <a:lnTo>
                  <a:pt x="74676" y="135636"/>
                </a:lnTo>
                <a:lnTo>
                  <a:pt x="121920" y="213360"/>
                </a:lnTo>
                <a:lnTo>
                  <a:pt x="283464" y="329184"/>
                </a:lnTo>
                <a:lnTo>
                  <a:pt x="265175" y="251460"/>
                </a:lnTo>
                <a:lnTo>
                  <a:pt x="227075" y="213360"/>
                </a:lnTo>
                <a:lnTo>
                  <a:pt x="332231" y="135636"/>
                </a:lnTo>
                <a:lnTo>
                  <a:pt x="388620" y="68580"/>
                </a:lnTo>
                <a:lnTo>
                  <a:pt x="370331" y="57912"/>
                </a:lnTo>
                <a:lnTo>
                  <a:pt x="321564" y="39624"/>
                </a:lnTo>
                <a:lnTo>
                  <a:pt x="236220" y="28956"/>
                </a:lnTo>
                <a:lnTo>
                  <a:pt x="227075" y="28956"/>
                </a:lnTo>
                <a:lnTo>
                  <a:pt x="198120" y="19812"/>
                </a:lnTo>
                <a:lnTo>
                  <a:pt x="160020" y="19812"/>
                </a:lnTo>
                <a:lnTo>
                  <a:pt x="141732" y="10668"/>
                </a:lnTo>
                <a:lnTo>
                  <a:pt x="74676" y="10668"/>
                </a:lnTo>
                <a:lnTo>
                  <a:pt x="18288" y="0"/>
                </a:lnTo>
                <a:close/>
              </a:path>
            </a:pathLst>
          </a:custGeom>
          <a:solidFill>
            <a:srgbClr val="3D00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 txBox="1"/>
          <p:nvPr/>
        </p:nvSpPr>
        <p:spPr>
          <a:xfrm>
            <a:off x="535811" y="1675194"/>
            <a:ext cx="7027545" cy="2951480"/>
          </a:xfrm>
          <a:prstGeom prst="rect">
            <a:avLst/>
          </a:prstGeom>
        </p:spPr>
        <p:txBody>
          <a:bodyPr wrap="square" lIns="0" tIns="109855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865"/>
              </a:spcBef>
              <a:buClr>
                <a:srgbClr val="DDE0DC"/>
              </a:buClr>
              <a:buChar char="•"/>
              <a:tabLst>
                <a:tab pos="355600" algn="l"/>
                <a:tab pos="356235" algn="l"/>
              </a:tabLst>
            </a:pPr>
            <a:r>
              <a:rPr dirty="0" sz="3200" spc="-5">
                <a:solidFill>
                  <a:srgbClr val="FFD37F"/>
                </a:solidFill>
                <a:latin typeface="Arial"/>
                <a:cs typeface="Arial"/>
              </a:rPr>
              <a:t>Perencana</a:t>
            </a:r>
            <a:r>
              <a:rPr dirty="0" sz="3200" spc="-60">
                <a:solidFill>
                  <a:srgbClr val="FFD37F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FFD37F"/>
                </a:solidFill>
                <a:latin typeface="Arial"/>
                <a:cs typeface="Arial"/>
              </a:rPr>
              <a:t>Kegiatan/Keuangan</a:t>
            </a:r>
            <a:endParaRPr sz="32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Clr>
                <a:srgbClr val="DDE0DC"/>
              </a:buClr>
              <a:buChar char="•"/>
              <a:tabLst>
                <a:tab pos="355600" algn="l"/>
                <a:tab pos="356235" algn="l"/>
              </a:tabLst>
            </a:pPr>
            <a:r>
              <a:rPr dirty="0" sz="3200" spc="-5">
                <a:solidFill>
                  <a:srgbClr val="FFD37F"/>
                </a:solidFill>
                <a:latin typeface="Arial"/>
                <a:cs typeface="Arial"/>
              </a:rPr>
              <a:t>Peneliti (perorangan atau</a:t>
            </a:r>
            <a:r>
              <a:rPr dirty="0" sz="3200" spc="-95">
                <a:solidFill>
                  <a:srgbClr val="FFD37F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FFD37F"/>
                </a:solidFill>
                <a:latin typeface="Arial"/>
                <a:cs typeface="Arial"/>
              </a:rPr>
              <a:t>kelompok)</a:t>
            </a:r>
            <a:endParaRPr sz="32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Clr>
                <a:srgbClr val="DDE0DC"/>
              </a:buClr>
              <a:buChar char="•"/>
              <a:tabLst>
                <a:tab pos="355600" algn="l"/>
                <a:tab pos="356235" algn="l"/>
              </a:tabLst>
            </a:pPr>
            <a:r>
              <a:rPr dirty="0" sz="3200" spc="-5">
                <a:solidFill>
                  <a:srgbClr val="FFD37F"/>
                </a:solidFill>
                <a:latin typeface="Arial"/>
                <a:cs typeface="Arial"/>
              </a:rPr>
              <a:t>Penyedia</a:t>
            </a:r>
            <a:r>
              <a:rPr dirty="0" sz="3200" spc="-40">
                <a:solidFill>
                  <a:srgbClr val="FFD37F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FFD37F"/>
                </a:solidFill>
                <a:latin typeface="Arial"/>
                <a:cs typeface="Arial"/>
              </a:rPr>
              <a:t>Barang/Jasa</a:t>
            </a:r>
            <a:endParaRPr sz="32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Clr>
                <a:srgbClr val="DDE0DC"/>
              </a:buClr>
              <a:buChar char="•"/>
              <a:tabLst>
                <a:tab pos="355600" algn="l"/>
                <a:tab pos="356235" algn="l"/>
              </a:tabLst>
            </a:pPr>
            <a:r>
              <a:rPr dirty="0" sz="3200" spc="-5">
                <a:solidFill>
                  <a:srgbClr val="FFD37F"/>
                </a:solidFill>
                <a:latin typeface="Arial"/>
                <a:cs typeface="Arial"/>
              </a:rPr>
              <a:t>Pengelola Keuangan (PA,KPA,</a:t>
            </a:r>
            <a:r>
              <a:rPr dirty="0" sz="3200" spc="-80">
                <a:solidFill>
                  <a:srgbClr val="FFD37F"/>
                </a:solidFill>
                <a:latin typeface="Arial"/>
                <a:cs typeface="Arial"/>
              </a:rPr>
              <a:t> </a:t>
            </a:r>
            <a:r>
              <a:rPr dirty="0" sz="3200">
                <a:solidFill>
                  <a:srgbClr val="FFD37F"/>
                </a:solidFill>
                <a:latin typeface="Arial"/>
                <a:cs typeface="Arial"/>
              </a:rPr>
              <a:t>PPK)</a:t>
            </a:r>
            <a:endParaRPr sz="32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Clr>
                <a:srgbClr val="DDE0DC"/>
              </a:buClr>
              <a:buChar char="•"/>
              <a:tabLst>
                <a:tab pos="355600" algn="l"/>
                <a:tab pos="356235" algn="l"/>
              </a:tabLst>
            </a:pPr>
            <a:r>
              <a:rPr dirty="0" sz="3200" spc="-5">
                <a:solidFill>
                  <a:srgbClr val="FFD37F"/>
                </a:solidFill>
                <a:latin typeface="Arial"/>
                <a:cs typeface="Arial"/>
              </a:rPr>
              <a:t>Penilai/Reviewer</a:t>
            </a:r>
            <a:endParaRPr sz="32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8423147" y="6485403"/>
            <a:ext cx="169545" cy="1708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325"/>
              </a:lnSpc>
            </a:pPr>
            <a:r>
              <a:rPr dirty="0" sz="1200" spc="-5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dirty="0" sz="1200" spc="-1335">
                <a:solidFill>
                  <a:srgbClr val="FFFFFF"/>
                </a:solidFill>
                <a:latin typeface="Arial"/>
                <a:cs typeface="Arial"/>
              </a:rPr>
              <a:t>5</a:t>
            </a:r>
            <a:r>
              <a:rPr dirty="0" sz="1200" spc="-5">
                <a:solidFill>
                  <a:srgbClr val="FFFFFF"/>
                </a:solidFill>
                <a:latin typeface="Arial"/>
                <a:cs typeface="Arial"/>
              </a:rPr>
              <a:t>15</a:t>
            </a:r>
            <a:endParaRPr sz="1200">
              <a:latin typeface="Arial"/>
              <a:cs typeface="Arial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6400800" y="4052315"/>
            <a:ext cx="2743200" cy="2801112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94727" y="2662047"/>
            <a:ext cx="7449184" cy="1694814"/>
          </a:xfrm>
          <a:prstGeom prst="rect">
            <a:avLst/>
          </a:prstGeom>
        </p:spPr>
        <p:txBody>
          <a:bodyPr wrap="square" lIns="0" tIns="11557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910"/>
              </a:spcBef>
            </a:pPr>
            <a:r>
              <a:rPr dirty="0" sz="3200">
                <a:latin typeface="Times New Roman"/>
                <a:cs typeface="Times New Roman"/>
              </a:rPr>
              <a:t>Pada </a:t>
            </a:r>
            <a:r>
              <a:rPr dirty="0" sz="3200" spc="-35">
                <a:latin typeface="Times New Roman"/>
                <a:cs typeface="Times New Roman"/>
              </a:rPr>
              <a:t>hakekatnya</a:t>
            </a:r>
            <a:r>
              <a:rPr dirty="0" sz="3200" spc="305">
                <a:latin typeface="Times New Roman"/>
                <a:cs typeface="Times New Roman"/>
              </a:rPr>
              <a:t> </a:t>
            </a:r>
            <a:r>
              <a:rPr dirty="0" sz="3200" spc="-20">
                <a:latin typeface="Times New Roman"/>
                <a:cs typeface="Times New Roman"/>
              </a:rPr>
              <a:t>merupakan</a:t>
            </a:r>
            <a:endParaRPr sz="3200">
              <a:latin typeface="Times New Roman"/>
              <a:cs typeface="Times New Roman"/>
            </a:endParaRPr>
          </a:p>
          <a:p>
            <a:pPr algn="ctr">
              <a:lnSpc>
                <a:spcPts val="3835"/>
              </a:lnSpc>
              <a:spcBef>
                <a:spcPts val="815"/>
              </a:spcBef>
            </a:pPr>
            <a:r>
              <a:rPr dirty="0" sz="3200" spc="5">
                <a:latin typeface="Times New Roman"/>
                <a:cs typeface="Times New Roman"/>
              </a:rPr>
              <a:t>bagian </a:t>
            </a:r>
            <a:r>
              <a:rPr dirty="0" sz="3200" spc="-80">
                <a:latin typeface="Times New Roman"/>
                <a:cs typeface="Times New Roman"/>
              </a:rPr>
              <a:t>yg </a:t>
            </a:r>
            <a:r>
              <a:rPr dirty="0" sz="3200" spc="0">
                <a:latin typeface="Times New Roman"/>
                <a:cs typeface="Times New Roman"/>
              </a:rPr>
              <a:t>tidak </a:t>
            </a:r>
            <a:r>
              <a:rPr dirty="0" sz="3200" spc="-5">
                <a:latin typeface="Times New Roman"/>
                <a:cs typeface="Times New Roman"/>
              </a:rPr>
              <a:t>terpisahkan </a:t>
            </a:r>
            <a:r>
              <a:rPr dirty="0" sz="3200" spc="-10">
                <a:latin typeface="Times New Roman"/>
                <a:cs typeface="Times New Roman"/>
              </a:rPr>
              <a:t>dari</a:t>
            </a:r>
            <a:r>
              <a:rPr dirty="0" sz="3200" spc="-515">
                <a:latin typeface="Times New Roman"/>
                <a:cs typeface="Times New Roman"/>
              </a:rPr>
              <a:t> </a:t>
            </a:r>
            <a:r>
              <a:rPr dirty="0" sz="3200" spc="5" b="1">
                <a:solidFill>
                  <a:srgbClr val="FF0000"/>
                </a:solidFill>
                <a:latin typeface="Times New Roman"/>
                <a:cs typeface="Times New Roman"/>
              </a:rPr>
              <a:t>pengelolaan</a:t>
            </a:r>
            <a:endParaRPr sz="3200">
              <a:latin typeface="Times New Roman"/>
              <a:cs typeface="Times New Roman"/>
            </a:endParaRPr>
          </a:p>
          <a:p>
            <a:pPr algn="ctr" marR="6985">
              <a:lnSpc>
                <a:spcPts val="3835"/>
              </a:lnSpc>
            </a:pPr>
            <a:r>
              <a:rPr dirty="0" sz="3200" spc="15" b="1">
                <a:solidFill>
                  <a:srgbClr val="FF0000"/>
                </a:solidFill>
                <a:latin typeface="Times New Roman"/>
                <a:cs typeface="Times New Roman"/>
              </a:rPr>
              <a:t>keuangan</a:t>
            </a:r>
            <a:r>
              <a:rPr dirty="0" sz="3200" spc="-280" b="1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3200" spc="15" b="1">
                <a:solidFill>
                  <a:srgbClr val="FF0000"/>
                </a:solidFill>
                <a:latin typeface="Times New Roman"/>
                <a:cs typeface="Times New Roman"/>
              </a:rPr>
              <a:t>negara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314450" y="114236"/>
            <a:ext cx="6910451" cy="9382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076450" y="600011"/>
            <a:ext cx="5300726" cy="93821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1577339" y="240918"/>
            <a:ext cx="6287135" cy="1004569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algn="ctr">
              <a:lnSpc>
                <a:spcPts val="3835"/>
              </a:lnSpc>
              <a:spcBef>
                <a:spcPts val="130"/>
              </a:spcBef>
            </a:pPr>
            <a:r>
              <a:rPr dirty="0" sz="3200" spc="5" b="1">
                <a:solidFill>
                  <a:srgbClr val="FFFFFF"/>
                </a:solidFill>
                <a:latin typeface="Times New Roman"/>
                <a:cs typeface="Times New Roman"/>
              </a:rPr>
              <a:t>PERTANGGUNGJAWABAN</a:t>
            </a:r>
            <a:r>
              <a:rPr dirty="0" sz="3200" spc="-270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3200" spc="25" b="1">
                <a:solidFill>
                  <a:srgbClr val="FFFFFF"/>
                </a:solidFill>
                <a:latin typeface="Times New Roman"/>
                <a:cs typeface="Times New Roman"/>
              </a:rPr>
              <a:t>KEU</a:t>
            </a:r>
            <a:endParaRPr sz="3200">
              <a:latin typeface="Times New Roman"/>
              <a:cs typeface="Times New Roman"/>
            </a:endParaRPr>
          </a:p>
          <a:p>
            <a:pPr algn="ctr">
              <a:lnSpc>
                <a:spcPts val="3835"/>
              </a:lnSpc>
            </a:pPr>
            <a:r>
              <a:rPr dirty="0" sz="3200" spc="0" b="1" i="1">
                <a:solidFill>
                  <a:srgbClr val="FFFFFF"/>
                </a:solidFill>
                <a:latin typeface="Times New Roman"/>
                <a:cs typeface="Times New Roman"/>
              </a:rPr>
              <a:t>PUPT </a:t>
            </a:r>
            <a:r>
              <a:rPr dirty="0" sz="3200" spc="5" b="1" i="1">
                <a:solidFill>
                  <a:srgbClr val="FFFFFF"/>
                </a:solidFill>
                <a:latin typeface="Times New Roman"/>
                <a:cs typeface="Times New Roman"/>
              </a:rPr>
              <a:t>DIKTI </a:t>
            </a:r>
            <a:r>
              <a:rPr dirty="0" sz="3200" spc="0" b="1" i="1">
                <a:solidFill>
                  <a:srgbClr val="FFFFFF"/>
                </a:solidFill>
                <a:latin typeface="Times New Roman"/>
                <a:cs typeface="Times New Roman"/>
              </a:rPr>
              <a:t>TAHUN</a:t>
            </a:r>
            <a:r>
              <a:rPr dirty="0" sz="3200" spc="-195" b="1" i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3200" spc="30" b="1" i="1">
                <a:solidFill>
                  <a:srgbClr val="FFFFFF"/>
                </a:solidFill>
                <a:latin typeface="Times New Roman"/>
                <a:cs typeface="Times New Roman"/>
              </a:rPr>
              <a:t>2017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004887" y="1966976"/>
            <a:ext cx="7315200" cy="0"/>
          </a:xfrm>
          <a:custGeom>
            <a:avLst/>
            <a:gdLst/>
            <a:ahLst/>
            <a:cxnLst/>
            <a:rect l="l" t="t" r="r" b="b"/>
            <a:pathLst>
              <a:path w="7315200" h="0">
                <a:moveTo>
                  <a:pt x="0" y="0"/>
                </a:moveTo>
                <a:lnTo>
                  <a:pt x="7315200" y="0"/>
                </a:lnTo>
              </a:path>
            </a:pathLst>
          </a:custGeom>
          <a:ln w="762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004887" y="1928876"/>
            <a:ext cx="7315200" cy="76200"/>
          </a:xfrm>
          <a:custGeom>
            <a:avLst/>
            <a:gdLst/>
            <a:ahLst/>
            <a:cxnLst/>
            <a:rect l="l" t="t" r="r" b="b"/>
            <a:pathLst>
              <a:path w="7315200" h="76200">
                <a:moveTo>
                  <a:pt x="0" y="76200"/>
                </a:moveTo>
                <a:lnTo>
                  <a:pt x="7315200" y="76200"/>
                </a:lnTo>
                <a:lnTo>
                  <a:pt x="7315200" y="0"/>
                </a:lnTo>
                <a:lnTo>
                  <a:pt x="0" y="0"/>
                </a:lnTo>
                <a:lnTo>
                  <a:pt x="0" y="76200"/>
                </a:lnTo>
                <a:close/>
              </a:path>
            </a:pathLst>
          </a:custGeom>
          <a:ln w="28575">
            <a:solidFill>
              <a:srgbClr val="00946E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89355" y="156527"/>
            <a:ext cx="7072630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10">
                <a:solidFill>
                  <a:srgbClr val="DF95FF"/>
                </a:solidFill>
                <a:latin typeface="Calibri"/>
                <a:cs typeface="Calibri"/>
              </a:rPr>
              <a:t>Sub </a:t>
            </a:r>
            <a:r>
              <a:rPr dirty="0" spc="-15">
                <a:solidFill>
                  <a:srgbClr val="DF95FF"/>
                </a:solidFill>
                <a:latin typeface="Calibri"/>
                <a:cs typeface="Calibri"/>
              </a:rPr>
              <a:t>Keluaran (Sub Output)</a:t>
            </a:r>
            <a:r>
              <a:rPr dirty="0" spc="10">
                <a:solidFill>
                  <a:srgbClr val="DF95FF"/>
                </a:solidFill>
                <a:latin typeface="Calibri"/>
                <a:cs typeface="Calibri"/>
              </a:rPr>
              <a:t> </a:t>
            </a:r>
            <a:r>
              <a:rPr dirty="0" spc="-15">
                <a:solidFill>
                  <a:srgbClr val="DF95FF"/>
                </a:solidFill>
                <a:latin typeface="Calibri"/>
                <a:cs typeface="Calibri"/>
              </a:rPr>
              <a:t>Penelitian</a:t>
            </a: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685342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0" y="3427475"/>
            <a:ext cx="9144000" cy="342595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6248400" y="6262115"/>
            <a:ext cx="2895600" cy="59131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2385161" y="6018275"/>
            <a:ext cx="5095280" cy="83515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6268211" y="6030467"/>
            <a:ext cx="1530985" cy="822960"/>
          </a:xfrm>
          <a:custGeom>
            <a:avLst/>
            <a:gdLst/>
            <a:ahLst/>
            <a:cxnLst/>
            <a:rect l="l" t="t" r="r" b="b"/>
            <a:pathLst>
              <a:path w="1530984" h="822959">
                <a:moveTo>
                  <a:pt x="669882" y="521208"/>
                </a:moveTo>
                <a:lnTo>
                  <a:pt x="316991" y="521208"/>
                </a:lnTo>
                <a:lnTo>
                  <a:pt x="924746" y="822960"/>
                </a:lnTo>
                <a:lnTo>
                  <a:pt x="1530664" y="822960"/>
                </a:lnTo>
                <a:lnTo>
                  <a:pt x="1313688" y="749808"/>
                </a:lnTo>
                <a:lnTo>
                  <a:pt x="1008888" y="591312"/>
                </a:lnTo>
                <a:lnTo>
                  <a:pt x="786384" y="586740"/>
                </a:lnTo>
                <a:lnTo>
                  <a:pt x="669882" y="521208"/>
                </a:lnTo>
                <a:close/>
              </a:path>
              <a:path w="1530984" h="822959">
                <a:moveTo>
                  <a:pt x="0" y="0"/>
                </a:moveTo>
                <a:lnTo>
                  <a:pt x="35051" y="41148"/>
                </a:lnTo>
                <a:lnTo>
                  <a:pt x="0" y="102108"/>
                </a:lnTo>
                <a:lnTo>
                  <a:pt x="47243" y="188976"/>
                </a:lnTo>
                <a:lnTo>
                  <a:pt x="118872" y="385572"/>
                </a:lnTo>
                <a:lnTo>
                  <a:pt x="71627" y="669036"/>
                </a:lnTo>
                <a:lnTo>
                  <a:pt x="316991" y="521208"/>
                </a:lnTo>
                <a:lnTo>
                  <a:pt x="669882" y="521208"/>
                </a:lnTo>
                <a:lnTo>
                  <a:pt x="445008" y="394716"/>
                </a:lnTo>
                <a:lnTo>
                  <a:pt x="201167" y="105156"/>
                </a:lnTo>
                <a:lnTo>
                  <a:pt x="0" y="0"/>
                </a:lnTo>
                <a:close/>
              </a:path>
            </a:pathLst>
          </a:custGeom>
          <a:solidFill>
            <a:srgbClr val="3D00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4250435" y="6018275"/>
            <a:ext cx="295910" cy="628015"/>
          </a:xfrm>
          <a:custGeom>
            <a:avLst/>
            <a:gdLst/>
            <a:ahLst/>
            <a:cxnLst/>
            <a:rect l="l" t="t" r="r" b="b"/>
            <a:pathLst>
              <a:path w="295910" h="628015">
                <a:moveTo>
                  <a:pt x="57912" y="0"/>
                </a:moveTo>
                <a:lnTo>
                  <a:pt x="85343" y="32003"/>
                </a:lnTo>
                <a:lnTo>
                  <a:pt x="38100" y="53339"/>
                </a:lnTo>
                <a:lnTo>
                  <a:pt x="28955" y="117347"/>
                </a:lnTo>
                <a:lnTo>
                  <a:pt x="67055" y="202691"/>
                </a:lnTo>
                <a:lnTo>
                  <a:pt x="76200" y="288035"/>
                </a:lnTo>
                <a:lnTo>
                  <a:pt x="0" y="627887"/>
                </a:lnTo>
                <a:lnTo>
                  <a:pt x="85343" y="414527"/>
                </a:lnTo>
                <a:lnTo>
                  <a:pt x="134112" y="384047"/>
                </a:lnTo>
                <a:lnTo>
                  <a:pt x="199643" y="224027"/>
                </a:lnTo>
                <a:lnTo>
                  <a:pt x="228600" y="213359"/>
                </a:lnTo>
                <a:lnTo>
                  <a:pt x="228600" y="160019"/>
                </a:lnTo>
                <a:lnTo>
                  <a:pt x="295655" y="117347"/>
                </a:lnTo>
                <a:lnTo>
                  <a:pt x="257555" y="106679"/>
                </a:lnTo>
                <a:lnTo>
                  <a:pt x="57912" y="0"/>
                </a:lnTo>
                <a:close/>
              </a:path>
            </a:pathLst>
          </a:custGeom>
          <a:solidFill>
            <a:srgbClr val="3D00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4811267" y="6179819"/>
            <a:ext cx="599440" cy="429895"/>
          </a:xfrm>
          <a:custGeom>
            <a:avLst/>
            <a:gdLst/>
            <a:ahLst/>
            <a:cxnLst/>
            <a:rect l="l" t="t" r="r" b="b"/>
            <a:pathLst>
              <a:path w="599439" h="429895">
                <a:moveTo>
                  <a:pt x="27432" y="0"/>
                </a:moveTo>
                <a:lnTo>
                  <a:pt x="18287" y="19812"/>
                </a:lnTo>
                <a:lnTo>
                  <a:pt x="0" y="62484"/>
                </a:lnTo>
                <a:lnTo>
                  <a:pt x="94487" y="192024"/>
                </a:lnTo>
                <a:lnTo>
                  <a:pt x="492252" y="429768"/>
                </a:lnTo>
                <a:lnTo>
                  <a:pt x="460248" y="219456"/>
                </a:lnTo>
                <a:lnTo>
                  <a:pt x="558393" y="149352"/>
                </a:lnTo>
                <a:lnTo>
                  <a:pt x="397764" y="149352"/>
                </a:lnTo>
                <a:lnTo>
                  <a:pt x="141732" y="85344"/>
                </a:lnTo>
                <a:lnTo>
                  <a:pt x="27432" y="0"/>
                </a:lnTo>
                <a:close/>
              </a:path>
              <a:path w="599439" h="429895">
                <a:moveTo>
                  <a:pt x="598932" y="120396"/>
                </a:moveTo>
                <a:lnTo>
                  <a:pt x="397764" y="149352"/>
                </a:lnTo>
                <a:lnTo>
                  <a:pt x="558393" y="149352"/>
                </a:lnTo>
                <a:lnTo>
                  <a:pt x="598932" y="120396"/>
                </a:lnTo>
                <a:close/>
              </a:path>
            </a:pathLst>
          </a:custGeom>
          <a:solidFill>
            <a:srgbClr val="3D00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5760720" y="6137147"/>
            <a:ext cx="245363" cy="11734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3947159" y="6124955"/>
            <a:ext cx="67055" cy="12953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0" y="6018275"/>
            <a:ext cx="6209498" cy="83515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1898904" y="6021323"/>
            <a:ext cx="581025" cy="462280"/>
          </a:xfrm>
          <a:custGeom>
            <a:avLst/>
            <a:gdLst/>
            <a:ahLst/>
            <a:cxnLst/>
            <a:rect l="l" t="t" r="r" b="b"/>
            <a:pathLst>
              <a:path w="581025" h="462279">
                <a:moveTo>
                  <a:pt x="497724" y="269747"/>
                </a:moveTo>
                <a:lnTo>
                  <a:pt x="303275" y="269747"/>
                </a:lnTo>
                <a:lnTo>
                  <a:pt x="542544" y="461771"/>
                </a:lnTo>
                <a:lnTo>
                  <a:pt x="484631" y="278891"/>
                </a:lnTo>
                <a:lnTo>
                  <a:pt x="497724" y="269747"/>
                </a:lnTo>
                <a:close/>
              </a:path>
              <a:path w="581025" h="462279">
                <a:moveTo>
                  <a:pt x="67056" y="0"/>
                </a:moveTo>
                <a:lnTo>
                  <a:pt x="48768" y="0"/>
                </a:lnTo>
                <a:lnTo>
                  <a:pt x="38100" y="38099"/>
                </a:lnTo>
                <a:lnTo>
                  <a:pt x="0" y="96011"/>
                </a:lnTo>
                <a:lnTo>
                  <a:pt x="105156" y="173735"/>
                </a:lnTo>
                <a:lnTo>
                  <a:pt x="227075" y="289559"/>
                </a:lnTo>
                <a:lnTo>
                  <a:pt x="303275" y="269747"/>
                </a:lnTo>
                <a:lnTo>
                  <a:pt x="497724" y="269747"/>
                </a:lnTo>
                <a:lnTo>
                  <a:pt x="580644" y="211835"/>
                </a:lnTo>
                <a:lnTo>
                  <a:pt x="569976" y="202691"/>
                </a:lnTo>
                <a:lnTo>
                  <a:pt x="531876" y="182879"/>
                </a:lnTo>
                <a:lnTo>
                  <a:pt x="475488" y="144779"/>
                </a:lnTo>
                <a:lnTo>
                  <a:pt x="341375" y="86867"/>
                </a:lnTo>
                <a:lnTo>
                  <a:pt x="275844" y="57911"/>
                </a:lnTo>
                <a:lnTo>
                  <a:pt x="227075" y="38099"/>
                </a:lnTo>
                <a:lnTo>
                  <a:pt x="208787" y="28955"/>
                </a:lnTo>
                <a:lnTo>
                  <a:pt x="150875" y="28955"/>
                </a:lnTo>
                <a:lnTo>
                  <a:pt x="114300" y="18287"/>
                </a:lnTo>
                <a:lnTo>
                  <a:pt x="105156" y="18287"/>
                </a:lnTo>
                <a:lnTo>
                  <a:pt x="86868" y="9143"/>
                </a:lnTo>
                <a:lnTo>
                  <a:pt x="67056" y="0"/>
                </a:lnTo>
                <a:close/>
              </a:path>
            </a:pathLst>
          </a:custGeom>
          <a:solidFill>
            <a:srgbClr val="3D00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3084576" y="6077711"/>
            <a:ext cx="3121025" cy="775970"/>
          </a:xfrm>
          <a:custGeom>
            <a:avLst/>
            <a:gdLst/>
            <a:ahLst/>
            <a:cxnLst/>
            <a:rect l="l" t="t" r="r" b="b"/>
            <a:pathLst>
              <a:path w="3121025" h="775970">
                <a:moveTo>
                  <a:pt x="640320" y="164591"/>
                </a:moveTo>
                <a:lnTo>
                  <a:pt x="96012" y="164591"/>
                </a:lnTo>
                <a:lnTo>
                  <a:pt x="143256" y="213359"/>
                </a:lnTo>
                <a:lnTo>
                  <a:pt x="239268" y="242315"/>
                </a:lnTo>
                <a:lnTo>
                  <a:pt x="332232" y="432815"/>
                </a:lnTo>
                <a:lnTo>
                  <a:pt x="637032" y="569975"/>
                </a:lnTo>
                <a:lnTo>
                  <a:pt x="1234439" y="569975"/>
                </a:lnTo>
                <a:lnTo>
                  <a:pt x="3077644" y="775715"/>
                </a:lnTo>
                <a:lnTo>
                  <a:pt x="3120807" y="775715"/>
                </a:lnTo>
                <a:lnTo>
                  <a:pt x="1074420" y="385571"/>
                </a:lnTo>
                <a:lnTo>
                  <a:pt x="816863" y="252983"/>
                </a:lnTo>
                <a:lnTo>
                  <a:pt x="675132" y="175259"/>
                </a:lnTo>
                <a:lnTo>
                  <a:pt x="640320" y="164591"/>
                </a:lnTo>
                <a:close/>
              </a:path>
              <a:path w="3121025" h="775970">
                <a:moveTo>
                  <a:pt x="152400" y="0"/>
                </a:moveTo>
                <a:lnTo>
                  <a:pt x="57912" y="0"/>
                </a:lnTo>
                <a:lnTo>
                  <a:pt x="19812" y="39623"/>
                </a:lnTo>
                <a:lnTo>
                  <a:pt x="0" y="202691"/>
                </a:lnTo>
                <a:lnTo>
                  <a:pt x="96012" y="164591"/>
                </a:lnTo>
                <a:lnTo>
                  <a:pt x="640320" y="164591"/>
                </a:lnTo>
                <a:lnTo>
                  <a:pt x="580644" y="146303"/>
                </a:lnTo>
                <a:lnTo>
                  <a:pt x="446532" y="97535"/>
                </a:lnTo>
                <a:lnTo>
                  <a:pt x="295656" y="28955"/>
                </a:lnTo>
                <a:lnTo>
                  <a:pt x="219456" y="9143"/>
                </a:lnTo>
                <a:lnTo>
                  <a:pt x="152400" y="0"/>
                </a:lnTo>
                <a:close/>
              </a:path>
            </a:pathLst>
          </a:custGeom>
          <a:solidFill>
            <a:srgbClr val="3D00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2906267" y="6068567"/>
            <a:ext cx="112775" cy="9601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1357883" y="6099047"/>
            <a:ext cx="256540" cy="259079"/>
          </a:xfrm>
          <a:custGeom>
            <a:avLst/>
            <a:gdLst/>
            <a:ahLst/>
            <a:cxnLst/>
            <a:rect l="l" t="t" r="r" b="b"/>
            <a:pathLst>
              <a:path w="256540" h="259079">
                <a:moveTo>
                  <a:pt x="47243" y="0"/>
                </a:moveTo>
                <a:lnTo>
                  <a:pt x="0" y="0"/>
                </a:lnTo>
                <a:lnTo>
                  <a:pt x="47243" y="85343"/>
                </a:lnTo>
                <a:lnTo>
                  <a:pt x="152400" y="163067"/>
                </a:lnTo>
                <a:lnTo>
                  <a:pt x="256031" y="259079"/>
                </a:lnTo>
                <a:lnTo>
                  <a:pt x="256031" y="249935"/>
                </a:lnTo>
                <a:lnTo>
                  <a:pt x="246887" y="220979"/>
                </a:lnTo>
                <a:lnTo>
                  <a:pt x="227075" y="182879"/>
                </a:lnTo>
                <a:lnTo>
                  <a:pt x="190500" y="153923"/>
                </a:lnTo>
                <a:lnTo>
                  <a:pt x="172212" y="134111"/>
                </a:lnTo>
                <a:lnTo>
                  <a:pt x="161544" y="114299"/>
                </a:lnTo>
                <a:lnTo>
                  <a:pt x="152400" y="96011"/>
                </a:lnTo>
                <a:lnTo>
                  <a:pt x="152400" y="85343"/>
                </a:lnTo>
                <a:lnTo>
                  <a:pt x="181356" y="18287"/>
                </a:lnTo>
                <a:lnTo>
                  <a:pt x="114300" y="9143"/>
                </a:lnTo>
                <a:lnTo>
                  <a:pt x="76200" y="9143"/>
                </a:lnTo>
                <a:lnTo>
                  <a:pt x="47243" y="0"/>
                </a:lnTo>
                <a:close/>
              </a:path>
            </a:pathLst>
          </a:custGeom>
          <a:solidFill>
            <a:srgbClr val="3D00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1121663" y="6117335"/>
            <a:ext cx="92964" cy="97536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627887" y="6048755"/>
            <a:ext cx="388620" cy="329565"/>
          </a:xfrm>
          <a:custGeom>
            <a:avLst/>
            <a:gdLst/>
            <a:ahLst/>
            <a:cxnLst/>
            <a:rect l="l" t="t" r="r" b="b"/>
            <a:pathLst>
              <a:path w="388619" h="329564">
                <a:moveTo>
                  <a:pt x="18288" y="0"/>
                </a:moveTo>
                <a:lnTo>
                  <a:pt x="0" y="0"/>
                </a:lnTo>
                <a:lnTo>
                  <a:pt x="0" y="19812"/>
                </a:lnTo>
                <a:lnTo>
                  <a:pt x="92964" y="57912"/>
                </a:lnTo>
                <a:lnTo>
                  <a:pt x="141732" y="106680"/>
                </a:lnTo>
                <a:lnTo>
                  <a:pt x="74676" y="135636"/>
                </a:lnTo>
                <a:lnTo>
                  <a:pt x="121920" y="213360"/>
                </a:lnTo>
                <a:lnTo>
                  <a:pt x="283464" y="329184"/>
                </a:lnTo>
                <a:lnTo>
                  <a:pt x="265175" y="251460"/>
                </a:lnTo>
                <a:lnTo>
                  <a:pt x="227075" y="213360"/>
                </a:lnTo>
                <a:lnTo>
                  <a:pt x="332231" y="135636"/>
                </a:lnTo>
                <a:lnTo>
                  <a:pt x="388620" y="68580"/>
                </a:lnTo>
                <a:lnTo>
                  <a:pt x="370331" y="57912"/>
                </a:lnTo>
                <a:lnTo>
                  <a:pt x="321564" y="39624"/>
                </a:lnTo>
                <a:lnTo>
                  <a:pt x="236220" y="28956"/>
                </a:lnTo>
                <a:lnTo>
                  <a:pt x="227075" y="28956"/>
                </a:lnTo>
                <a:lnTo>
                  <a:pt x="198120" y="19812"/>
                </a:lnTo>
                <a:lnTo>
                  <a:pt x="160020" y="19812"/>
                </a:lnTo>
                <a:lnTo>
                  <a:pt x="141732" y="10668"/>
                </a:lnTo>
                <a:lnTo>
                  <a:pt x="74676" y="10668"/>
                </a:lnTo>
                <a:lnTo>
                  <a:pt x="18288" y="0"/>
                </a:lnTo>
                <a:close/>
              </a:path>
            </a:pathLst>
          </a:custGeom>
          <a:solidFill>
            <a:srgbClr val="3D00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 txBox="1"/>
          <p:nvPr/>
        </p:nvSpPr>
        <p:spPr>
          <a:xfrm>
            <a:off x="383540" y="1467167"/>
            <a:ext cx="6727825" cy="24650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437515" indent="-424815">
              <a:lnSpc>
                <a:spcPct val="100000"/>
              </a:lnSpc>
              <a:spcBef>
                <a:spcPts val="105"/>
              </a:spcBef>
              <a:buSzPct val="75000"/>
              <a:buAutoNum type="arabicPeriod"/>
              <a:tabLst>
                <a:tab pos="437515" algn="l"/>
                <a:tab pos="438150" algn="l"/>
              </a:tabLst>
            </a:pPr>
            <a:r>
              <a:rPr dirty="0" sz="3200" b="1">
                <a:solidFill>
                  <a:srgbClr val="FFFFFF"/>
                </a:solidFill>
                <a:latin typeface="Arial"/>
                <a:cs typeface="Arial"/>
              </a:rPr>
              <a:t>SBK </a:t>
            </a:r>
            <a:r>
              <a:rPr dirty="0" sz="3200" spc="-5" b="1">
                <a:solidFill>
                  <a:srgbClr val="FFFFFF"/>
                </a:solidFill>
                <a:latin typeface="Arial"/>
                <a:cs typeface="Arial"/>
              </a:rPr>
              <a:t>Riset</a:t>
            </a:r>
            <a:r>
              <a:rPr dirty="0" sz="3200" spc="-5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200" spc="-5" b="1">
                <a:solidFill>
                  <a:srgbClr val="FFFFFF"/>
                </a:solidFill>
                <a:latin typeface="Arial"/>
                <a:cs typeface="Arial"/>
              </a:rPr>
              <a:t>Pembinaan/Kapasitas</a:t>
            </a:r>
            <a:endParaRPr sz="3200">
              <a:latin typeface="Arial"/>
              <a:cs typeface="Arial"/>
            </a:endParaRPr>
          </a:p>
          <a:p>
            <a:pPr marL="466725" indent="-454025">
              <a:lnSpc>
                <a:spcPct val="100000"/>
              </a:lnSpc>
              <a:buAutoNum type="arabicPeriod"/>
              <a:tabLst>
                <a:tab pos="467359" algn="l"/>
              </a:tabLst>
            </a:pPr>
            <a:r>
              <a:rPr dirty="0" sz="3200" b="1">
                <a:solidFill>
                  <a:srgbClr val="FFFFFF"/>
                </a:solidFill>
                <a:latin typeface="Arial"/>
                <a:cs typeface="Arial"/>
              </a:rPr>
              <a:t>SBK </a:t>
            </a:r>
            <a:r>
              <a:rPr dirty="0" sz="3200" spc="-5" b="1">
                <a:solidFill>
                  <a:srgbClr val="FFFFFF"/>
                </a:solidFill>
                <a:latin typeface="Arial"/>
                <a:cs typeface="Arial"/>
              </a:rPr>
              <a:t>Riset</a:t>
            </a:r>
            <a:r>
              <a:rPr dirty="0" sz="3200" spc="-3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200" spc="-5" b="1">
                <a:solidFill>
                  <a:srgbClr val="FFFFFF"/>
                </a:solidFill>
                <a:latin typeface="Arial"/>
                <a:cs typeface="Arial"/>
              </a:rPr>
              <a:t>Dasar</a:t>
            </a:r>
            <a:endParaRPr sz="3200">
              <a:latin typeface="Arial"/>
              <a:cs typeface="Arial"/>
            </a:endParaRPr>
          </a:p>
          <a:p>
            <a:pPr marL="466725" indent="-454025">
              <a:lnSpc>
                <a:spcPts val="3840"/>
              </a:lnSpc>
              <a:buAutoNum type="arabicPeriod"/>
              <a:tabLst>
                <a:tab pos="467359" algn="l"/>
              </a:tabLst>
            </a:pPr>
            <a:r>
              <a:rPr dirty="0" sz="3200" b="1">
                <a:solidFill>
                  <a:srgbClr val="FFFFFF"/>
                </a:solidFill>
                <a:latin typeface="Arial"/>
                <a:cs typeface="Arial"/>
              </a:rPr>
              <a:t>SBK </a:t>
            </a:r>
            <a:r>
              <a:rPr dirty="0" sz="3200" spc="-5" b="1">
                <a:solidFill>
                  <a:srgbClr val="FFFFFF"/>
                </a:solidFill>
                <a:latin typeface="Arial"/>
                <a:cs typeface="Arial"/>
              </a:rPr>
              <a:t>Riset</a:t>
            </a:r>
            <a:r>
              <a:rPr dirty="0" sz="3200" spc="-3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200" spc="-40" b="1">
                <a:solidFill>
                  <a:srgbClr val="FFFFFF"/>
                </a:solidFill>
                <a:latin typeface="Arial"/>
                <a:cs typeface="Arial"/>
              </a:rPr>
              <a:t>Terapan</a:t>
            </a:r>
            <a:endParaRPr sz="3200">
              <a:latin typeface="Arial"/>
              <a:cs typeface="Arial"/>
            </a:endParaRPr>
          </a:p>
          <a:p>
            <a:pPr marL="466725" indent="-454025">
              <a:lnSpc>
                <a:spcPct val="100000"/>
              </a:lnSpc>
              <a:buAutoNum type="arabicPeriod"/>
              <a:tabLst>
                <a:tab pos="467359" algn="l"/>
              </a:tabLst>
            </a:pPr>
            <a:r>
              <a:rPr dirty="0" sz="3200" b="1">
                <a:solidFill>
                  <a:srgbClr val="FFFFFF"/>
                </a:solidFill>
                <a:latin typeface="Arial"/>
                <a:cs typeface="Arial"/>
              </a:rPr>
              <a:t>SBK </a:t>
            </a:r>
            <a:r>
              <a:rPr dirty="0" sz="3200" spc="-5" b="1">
                <a:solidFill>
                  <a:srgbClr val="FFFFFF"/>
                </a:solidFill>
                <a:latin typeface="Arial"/>
                <a:cs typeface="Arial"/>
              </a:rPr>
              <a:t>Riset</a:t>
            </a:r>
            <a:r>
              <a:rPr dirty="0" sz="3200" spc="-3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200" spc="-5" b="1">
                <a:solidFill>
                  <a:srgbClr val="FFFFFF"/>
                </a:solidFill>
                <a:latin typeface="Arial"/>
                <a:cs typeface="Arial"/>
              </a:rPr>
              <a:t>Pengembangan</a:t>
            </a:r>
            <a:endParaRPr sz="3200">
              <a:latin typeface="Arial"/>
              <a:cs typeface="Arial"/>
            </a:endParaRPr>
          </a:p>
          <a:p>
            <a:pPr marL="466725" indent="-454025">
              <a:lnSpc>
                <a:spcPct val="100000"/>
              </a:lnSpc>
              <a:buAutoNum type="arabicPeriod"/>
              <a:tabLst>
                <a:tab pos="467359" algn="l"/>
              </a:tabLst>
            </a:pPr>
            <a:r>
              <a:rPr dirty="0" sz="3200" b="1">
                <a:solidFill>
                  <a:srgbClr val="FFFFFF"/>
                </a:solidFill>
                <a:latin typeface="Arial"/>
                <a:cs typeface="Arial"/>
              </a:rPr>
              <a:t>SBK </a:t>
            </a:r>
            <a:r>
              <a:rPr dirty="0" sz="3200" spc="-5" b="1">
                <a:solidFill>
                  <a:srgbClr val="FFFFFF"/>
                </a:solidFill>
                <a:latin typeface="Arial"/>
                <a:cs typeface="Arial"/>
              </a:rPr>
              <a:t>Kajian Aktual</a:t>
            </a:r>
            <a:r>
              <a:rPr dirty="0" sz="3200" spc="-18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200" b="1">
                <a:solidFill>
                  <a:srgbClr val="FFFFFF"/>
                </a:solidFill>
                <a:latin typeface="Arial"/>
                <a:cs typeface="Arial"/>
              </a:rPr>
              <a:t>Strategis</a:t>
            </a:r>
            <a:endParaRPr sz="3200">
              <a:latin typeface="Arial"/>
              <a:cs typeface="Arial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3581400" y="4341875"/>
            <a:ext cx="2857500" cy="1600199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436520" y="157898"/>
            <a:ext cx="3978910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15">
                <a:solidFill>
                  <a:srgbClr val="DF95FF"/>
                </a:solidFill>
                <a:latin typeface="Calibri"/>
                <a:cs typeface="Calibri"/>
              </a:rPr>
              <a:t>Tambahan Biaya</a:t>
            </a:r>
            <a:r>
              <a:rPr dirty="0" spc="-80">
                <a:solidFill>
                  <a:srgbClr val="DF95FF"/>
                </a:solidFill>
                <a:latin typeface="Calibri"/>
                <a:cs typeface="Calibri"/>
              </a:rPr>
              <a:t> </a:t>
            </a:r>
            <a:r>
              <a:rPr dirty="0" spc="-10">
                <a:solidFill>
                  <a:srgbClr val="DF95FF"/>
                </a:solidFill>
                <a:latin typeface="Calibri"/>
                <a:cs typeface="Calibri"/>
              </a:rPr>
              <a:t>SBK</a:t>
            </a: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685342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0" y="3427475"/>
            <a:ext cx="9144000" cy="342595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6248400" y="6262115"/>
            <a:ext cx="2895600" cy="59131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2385161" y="6018275"/>
            <a:ext cx="5095280" cy="83515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6268211" y="6030467"/>
            <a:ext cx="1530985" cy="822960"/>
          </a:xfrm>
          <a:custGeom>
            <a:avLst/>
            <a:gdLst/>
            <a:ahLst/>
            <a:cxnLst/>
            <a:rect l="l" t="t" r="r" b="b"/>
            <a:pathLst>
              <a:path w="1530984" h="822959">
                <a:moveTo>
                  <a:pt x="669882" y="521208"/>
                </a:moveTo>
                <a:lnTo>
                  <a:pt x="316991" y="521208"/>
                </a:lnTo>
                <a:lnTo>
                  <a:pt x="924746" y="822960"/>
                </a:lnTo>
                <a:lnTo>
                  <a:pt x="1530664" y="822960"/>
                </a:lnTo>
                <a:lnTo>
                  <a:pt x="1313688" y="749808"/>
                </a:lnTo>
                <a:lnTo>
                  <a:pt x="1008888" y="591312"/>
                </a:lnTo>
                <a:lnTo>
                  <a:pt x="786384" y="586740"/>
                </a:lnTo>
                <a:lnTo>
                  <a:pt x="669882" y="521208"/>
                </a:lnTo>
                <a:close/>
              </a:path>
              <a:path w="1530984" h="822959">
                <a:moveTo>
                  <a:pt x="0" y="0"/>
                </a:moveTo>
                <a:lnTo>
                  <a:pt x="35051" y="41148"/>
                </a:lnTo>
                <a:lnTo>
                  <a:pt x="0" y="102108"/>
                </a:lnTo>
                <a:lnTo>
                  <a:pt x="47243" y="188976"/>
                </a:lnTo>
                <a:lnTo>
                  <a:pt x="118872" y="385572"/>
                </a:lnTo>
                <a:lnTo>
                  <a:pt x="71627" y="669036"/>
                </a:lnTo>
                <a:lnTo>
                  <a:pt x="316991" y="521208"/>
                </a:lnTo>
                <a:lnTo>
                  <a:pt x="669882" y="521208"/>
                </a:lnTo>
                <a:lnTo>
                  <a:pt x="445008" y="394716"/>
                </a:lnTo>
                <a:lnTo>
                  <a:pt x="201167" y="105156"/>
                </a:lnTo>
                <a:lnTo>
                  <a:pt x="0" y="0"/>
                </a:lnTo>
                <a:close/>
              </a:path>
            </a:pathLst>
          </a:custGeom>
          <a:solidFill>
            <a:srgbClr val="3D00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4250435" y="6018275"/>
            <a:ext cx="295910" cy="628015"/>
          </a:xfrm>
          <a:custGeom>
            <a:avLst/>
            <a:gdLst/>
            <a:ahLst/>
            <a:cxnLst/>
            <a:rect l="l" t="t" r="r" b="b"/>
            <a:pathLst>
              <a:path w="295910" h="628015">
                <a:moveTo>
                  <a:pt x="57912" y="0"/>
                </a:moveTo>
                <a:lnTo>
                  <a:pt x="85343" y="32003"/>
                </a:lnTo>
                <a:lnTo>
                  <a:pt x="38100" y="53339"/>
                </a:lnTo>
                <a:lnTo>
                  <a:pt x="28955" y="117347"/>
                </a:lnTo>
                <a:lnTo>
                  <a:pt x="67055" y="202691"/>
                </a:lnTo>
                <a:lnTo>
                  <a:pt x="76200" y="288035"/>
                </a:lnTo>
                <a:lnTo>
                  <a:pt x="0" y="627887"/>
                </a:lnTo>
                <a:lnTo>
                  <a:pt x="85343" y="414527"/>
                </a:lnTo>
                <a:lnTo>
                  <a:pt x="134112" y="384047"/>
                </a:lnTo>
                <a:lnTo>
                  <a:pt x="199643" y="224027"/>
                </a:lnTo>
                <a:lnTo>
                  <a:pt x="228600" y="213359"/>
                </a:lnTo>
                <a:lnTo>
                  <a:pt x="228600" y="160019"/>
                </a:lnTo>
                <a:lnTo>
                  <a:pt x="295655" y="117347"/>
                </a:lnTo>
                <a:lnTo>
                  <a:pt x="257555" y="106679"/>
                </a:lnTo>
                <a:lnTo>
                  <a:pt x="57912" y="0"/>
                </a:lnTo>
                <a:close/>
              </a:path>
            </a:pathLst>
          </a:custGeom>
          <a:solidFill>
            <a:srgbClr val="3D00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4811267" y="6179819"/>
            <a:ext cx="599440" cy="429895"/>
          </a:xfrm>
          <a:custGeom>
            <a:avLst/>
            <a:gdLst/>
            <a:ahLst/>
            <a:cxnLst/>
            <a:rect l="l" t="t" r="r" b="b"/>
            <a:pathLst>
              <a:path w="599439" h="429895">
                <a:moveTo>
                  <a:pt x="27432" y="0"/>
                </a:moveTo>
                <a:lnTo>
                  <a:pt x="18287" y="19812"/>
                </a:lnTo>
                <a:lnTo>
                  <a:pt x="0" y="62484"/>
                </a:lnTo>
                <a:lnTo>
                  <a:pt x="94487" y="192024"/>
                </a:lnTo>
                <a:lnTo>
                  <a:pt x="492252" y="429768"/>
                </a:lnTo>
                <a:lnTo>
                  <a:pt x="460248" y="219456"/>
                </a:lnTo>
                <a:lnTo>
                  <a:pt x="558393" y="149352"/>
                </a:lnTo>
                <a:lnTo>
                  <a:pt x="397764" y="149352"/>
                </a:lnTo>
                <a:lnTo>
                  <a:pt x="141732" y="85344"/>
                </a:lnTo>
                <a:lnTo>
                  <a:pt x="27432" y="0"/>
                </a:lnTo>
                <a:close/>
              </a:path>
              <a:path w="599439" h="429895">
                <a:moveTo>
                  <a:pt x="598932" y="120396"/>
                </a:moveTo>
                <a:lnTo>
                  <a:pt x="397764" y="149352"/>
                </a:lnTo>
                <a:lnTo>
                  <a:pt x="558393" y="149352"/>
                </a:lnTo>
                <a:lnTo>
                  <a:pt x="598932" y="120396"/>
                </a:lnTo>
                <a:close/>
              </a:path>
            </a:pathLst>
          </a:custGeom>
          <a:solidFill>
            <a:srgbClr val="3D00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5760720" y="6137147"/>
            <a:ext cx="245363" cy="11734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3947159" y="6124955"/>
            <a:ext cx="67055" cy="12953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0" y="6018275"/>
            <a:ext cx="6209498" cy="83515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1898904" y="6021323"/>
            <a:ext cx="581025" cy="462280"/>
          </a:xfrm>
          <a:custGeom>
            <a:avLst/>
            <a:gdLst/>
            <a:ahLst/>
            <a:cxnLst/>
            <a:rect l="l" t="t" r="r" b="b"/>
            <a:pathLst>
              <a:path w="581025" h="462279">
                <a:moveTo>
                  <a:pt x="497724" y="269747"/>
                </a:moveTo>
                <a:lnTo>
                  <a:pt x="303275" y="269747"/>
                </a:lnTo>
                <a:lnTo>
                  <a:pt x="542544" y="461771"/>
                </a:lnTo>
                <a:lnTo>
                  <a:pt x="484631" y="278891"/>
                </a:lnTo>
                <a:lnTo>
                  <a:pt x="497724" y="269747"/>
                </a:lnTo>
                <a:close/>
              </a:path>
              <a:path w="581025" h="462279">
                <a:moveTo>
                  <a:pt x="67056" y="0"/>
                </a:moveTo>
                <a:lnTo>
                  <a:pt x="48768" y="0"/>
                </a:lnTo>
                <a:lnTo>
                  <a:pt x="38100" y="38099"/>
                </a:lnTo>
                <a:lnTo>
                  <a:pt x="0" y="96011"/>
                </a:lnTo>
                <a:lnTo>
                  <a:pt x="105156" y="173735"/>
                </a:lnTo>
                <a:lnTo>
                  <a:pt x="227075" y="289559"/>
                </a:lnTo>
                <a:lnTo>
                  <a:pt x="303275" y="269747"/>
                </a:lnTo>
                <a:lnTo>
                  <a:pt x="497724" y="269747"/>
                </a:lnTo>
                <a:lnTo>
                  <a:pt x="580644" y="211835"/>
                </a:lnTo>
                <a:lnTo>
                  <a:pt x="569976" y="202691"/>
                </a:lnTo>
                <a:lnTo>
                  <a:pt x="531876" y="182879"/>
                </a:lnTo>
                <a:lnTo>
                  <a:pt x="475488" y="144779"/>
                </a:lnTo>
                <a:lnTo>
                  <a:pt x="341375" y="86867"/>
                </a:lnTo>
                <a:lnTo>
                  <a:pt x="275844" y="57911"/>
                </a:lnTo>
                <a:lnTo>
                  <a:pt x="227075" y="38099"/>
                </a:lnTo>
                <a:lnTo>
                  <a:pt x="208787" y="28955"/>
                </a:lnTo>
                <a:lnTo>
                  <a:pt x="150875" y="28955"/>
                </a:lnTo>
                <a:lnTo>
                  <a:pt x="114300" y="18287"/>
                </a:lnTo>
                <a:lnTo>
                  <a:pt x="105156" y="18287"/>
                </a:lnTo>
                <a:lnTo>
                  <a:pt x="86868" y="9143"/>
                </a:lnTo>
                <a:lnTo>
                  <a:pt x="67056" y="0"/>
                </a:lnTo>
                <a:close/>
              </a:path>
            </a:pathLst>
          </a:custGeom>
          <a:solidFill>
            <a:srgbClr val="3D00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3084576" y="6077711"/>
            <a:ext cx="3121025" cy="775970"/>
          </a:xfrm>
          <a:custGeom>
            <a:avLst/>
            <a:gdLst/>
            <a:ahLst/>
            <a:cxnLst/>
            <a:rect l="l" t="t" r="r" b="b"/>
            <a:pathLst>
              <a:path w="3121025" h="775970">
                <a:moveTo>
                  <a:pt x="640320" y="164591"/>
                </a:moveTo>
                <a:lnTo>
                  <a:pt x="96012" y="164591"/>
                </a:lnTo>
                <a:lnTo>
                  <a:pt x="143256" y="213359"/>
                </a:lnTo>
                <a:lnTo>
                  <a:pt x="239268" y="242315"/>
                </a:lnTo>
                <a:lnTo>
                  <a:pt x="332232" y="432815"/>
                </a:lnTo>
                <a:lnTo>
                  <a:pt x="637032" y="569975"/>
                </a:lnTo>
                <a:lnTo>
                  <a:pt x="1234439" y="569975"/>
                </a:lnTo>
                <a:lnTo>
                  <a:pt x="3077644" y="775715"/>
                </a:lnTo>
                <a:lnTo>
                  <a:pt x="3120807" y="775715"/>
                </a:lnTo>
                <a:lnTo>
                  <a:pt x="1074420" y="385571"/>
                </a:lnTo>
                <a:lnTo>
                  <a:pt x="816863" y="252983"/>
                </a:lnTo>
                <a:lnTo>
                  <a:pt x="675132" y="175259"/>
                </a:lnTo>
                <a:lnTo>
                  <a:pt x="640320" y="164591"/>
                </a:lnTo>
                <a:close/>
              </a:path>
              <a:path w="3121025" h="775970">
                <a:moveTo>
                  <a:pt x="152400" y="0"/>
                </a:moveTo>
                <a:lnTo>
                  <a:pt x="57912" y="0"/>
                </a:lnTo>
                <a:lnTo>
                  <a:pt x="19812" y="39623"/>
                </a:lnTo>
                <a:lnTo>
                  <a:pt x="0" y="202691"/>
                </a:lnTo>
                <a:lnTo>
                  <a:pt x="96012" y="164591"/>
                </a:lnTo>
                <a:lnTo>
                  <a:pt x="640320" y="164591"/>
                </a:lnTo>
                <a:lnTo>
                  <a:pt x="580644" y="146303"/>
                </a:lnTo>
                <a:lnTo>
                  <a:pt x="446532" y="97535"/>
                </a:lnTo>
                <a:lnTo>
                  <a:pt x="295656" y="28955"/>
                </a:lnTo>
                <a:lnTo>
                  <a:pt x="219456" y="9143"/>
                </a:lnTo>
                <a:lnTo>
                  <a:pt x="152400" y="0"/>
                </a:lnTo>
                <a:close/>
              </a:path>
            </a:pathLst>
          </a:custGeom>
          <a:solidFill>
            <a:srgbClr val="3D00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2906267" y="6068567"/>
            <a:ext cx="112775" cy="9601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1357883" y="6099047"/>
            <a:ext cx="256540" cy="259079"/>
          </a:xfrm>
          <a:custGeom>
            <a:avLst/>
            <a:gdLst/>
            <a:ahLst/>
            <a:cxnLst/>
            <a:rect l="l" t="t" r="r" b="b"/>
            <a:pathLst>
              <a:path w="256540" h="259079">
                <a:moveTo>
                  <a:pt x="47243" y="0"/>
                </a:moveTo>
                <a:lnTo>
                  <a:pt x="0" y="0"/>
                </a:lnTo>
                <a:lnTo>
                  <a:pt x="47243" y="85343"/>
                </a:lnTo>
                <a:lnTo>
                  <a:pt x="152400" y="163067"/>
                </a:lnTo>
                <a:lnTo>
                  <a:pt x="256031" y="259079"/>
                </a:lnTo>
                <a:lnTo>
                  <a:pt x="256031" y="249935"/>
                </a:lnTo>
                <a:lnTo>
                  <a:pt x="246887" y="220979"/>
                </a:lnTo>
                <a:lnTo>
                  <a:pt x="227075" y="182879"/>
                </a:lnTo>
                <a:lnTo>
                  <a:pt x="190500" y="153923"/>
                </a:lnTo>
                <a:lnTo>
                  <a:pt x="172212" y="134111"/>
                </a:lnTo>
                <a:lnTo>
                  <a:pt x="161544" y="114299"/>
                </a:lnTo>
                <a:lnTo>
                  <a:pt x="152400" y="96011"/>
                </a:lnTo>
                <a:lnTo>
                  <a:pt x="152400" y="85343"/>
                </a:lnTo>
                <a:lnTo>
                  <a:pt x="181356" y="18287"/>
                </a:lnTo>
                <a:lnTo>
                  <a:pt x="114300" y="9143"/>
                </a:lnTo>
                <a:lnTo>
                  <a:pt x="76200" y="9143"/>
                </a:lnTo>
                <a:lnTo>
                  <a:pt x="47243" y="0"/>
                </a:lnTo>
                <a:close/>
              </a:path>
            </a:pathLst>
          </a:custGeom>
          <a:solidFill>
            <a:srgbClr val="3D00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1121663" y="6117335"/>
            <a:ext cx="92964" cy="97536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627887" y="6048755"/>
            <a:ext cx="388620" cy="329565"/>
          </a:xfrm>
          <a:custGeom>
            <a:avLst/>
            <a:gdLst/>
            <a:ahLst/>
            <a:cxnLst/>
            <a:rect l="l" t="t" r="r" b="b"/>
            <a:pathLst>
              <a:path w="388619" h="329564">
                <a:moveTo>
                  <a:pt x="18288" y="0"/>
                </a:moveTo>
                <a:lnTo>
                  <a:pt x="0" y="0"/>
                </a:lnTo>
                <a:lnTo>
                  <a:pt x="0" y="19812"/>
                </a:lnTo>
                <a:lnTo>
                  <a:pt x="92964" y="57912"/>
                </a:lnTo>
                <a:lnTo>
                  <a:pt x="141732" y="106680"/>
                </a:lnTo>
                <a:lnTo>
                  <a:pt x="74676" y="135636"/>
                </a:lnTo>
                <a:lnTo>
                  <a:pt x="121920" y="213360"/>
                </a:lnTo>
                <a:lnTo>
                  <a:pt x="283464" y="329184"/>
                </a:lnTo>
                <a:lnTo>
                  <a:pt x="265175" y="251460"/>
                </a:lnTo>
                <a:lnTo>
                  <a:pt x="227075" y="213360"/>
                </a:lnTo>
                <a:lnTo>
                  <a:pt x="332231" y="135636"/>
                </a:lnTo>
                <a:lnTo>
                  <a:pt x="388620" y="68580"/>
                </a:lnTo>
                <a:lnTo>
                  <a:pt x="370331" y="57912"/>
                </a:lnTo>
                <a:lnTo>
                  <a:pt x="321564" y="39624"/>
                </a:lnTo>
                <a:lnTo>
                  <a:pt x="236220" y="28956"/>
                </a:lnTo>
                <a:lnTo>
                  <a:pt x="227075" y="28956"/>
                </a:lnTo>
                <a:lnTo>
                  <a:pt x="198120" y="19812"/>
                </a:lnTo>
                <a:lnTo>
                  <a:pt x="160020" y="19812"/>
                </a:lnTo>
                <a:lnTo>
                  <a:pt x="141732" y="10668"/>
                </a:lnTo>
                <a:lnTo>
                  <a:pt x="74676" y="10668"/>
                </a:lnTo>
                <a:lnTo>
                  <a:pt x="18288" y="0"/>
                </a:lnTo>
                <a:close/>
              </a:path>
            </a:pathLst>
          </a:custGeom>
          <a:solidFill>
            <a:srgbClr val="3D005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 txBox="1"/>
          <p:nvPr/>
        </p:nvSpPr>
        <p:spPr>
          <a:xfrm>
            <a:off x="382015" y="539923"/>
            <a:ext cx="8211820" cy="5528310"/>
          </a:xfrm>
          <a:prstGeom prst="rect">
            <a:avLst/>
          </a:prstGeom>
        </p:spPr>
        <p:txBody>
          <a:bodyPr wrap="square" lIns="0" tIns="184785" rIns="0" bIns="0" rtlCol="0" vert="horz">
            <a:spAutoFit/>
          </a:bodyPr>
          <a:lstStyle/>
          <a:p>
            <a:pPr marL="399415">
              <a:lnSpc>
                <a:spcPct val="100000"/>
              </a:lnSpc>
              <a:spcBef>
                <a:spcPts val="1455"/>
              </a:spcBef>
            </a:pPr>
            <a:r>
              <a:rPr dirty="0" sz="2800" spc="-15" b="1">
                <a:solidFill>
                  <a:srgbClr val="DF95FF"/>
                </a:solidFill>
                <a:latin typeface="Calibri"/>
                <a:cs typeface="Calibri"/>
              </a:rPr>
              <a:t>(Riset Dasar, Riset </a:t>
            </a:r>
            <a:r>
              <a:rPr dirty="0" sz="2800" spc="-20" b="1">
                <a:solidFill>
                  <a:srgbClr val="DF95FF"/>
                </a:solidFill>
                <a:latin typeface="Calibri"/>
                <a:cs typeface="Calibri"/>
              </a:rPr>
              <a:t>Terapan, </a:t>
            </a:r>
            <a:r>
              <a:rPr dirty="0" sz="2800" spc="-15" b="1">
                <a:solidFill>
                  <a:srgbClr val="DF95FF"/>
                </a:solidFill>
                <a:latin typeface="Calibri"/>
                <a:cs typeface="Calibri"/>
              </a:rPr>
              <a:t>Riset</a:t>
            </a:r>
            <a:r>
              <a:rPr dirty="0" sz="2800" spc="110" b="1">
                <a:solidFill>
                  <a:srgbClr val="DF95FF"/>
                </a:solidFill>
                <a:latin typeface="Calibri"/>
                <a:cs typeface="Calibri"/>
              </a:rPr>
              <a:t> </a:t>
            </a:r>
            <a:r>
              <a:rPr dirty="0" sz="2800" spc="-20" b="1">
                <a:solidFill>
                  <a:srgbClr val="DF95FF"/>
                </a:solidFill>
                <a:latin typeface="Calibri"/>
                <a:cs typeface="Calibri"/>
              </a:rPr>
              <a:t>Pengembangan)</a:t>
            </a:r>
            <a:endParaRPr sz="28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1165"/>
              </a:spcBef>
              <a:buFont typeface="Arial"/>
              <a:buAutoNum type="arabicPeriod"/>
              <a:tabLst>
                <a:tab pos="522605" algn="l"/>
                <a:tab pos="523240" algn="l"/>
              </a:tabLst>
            </a:pPr>
            <a:r>
              <a:rPr dirty="0" sz="2400" spc="-5">
                <a:solidFill>
                  <a:srgbClr val="FFFFFF"/>
                </a:solidFill>
                <a:latin typeface="Arial"/>
                <a:cs typeface="Arial"/>
              </a:rPr>
              <a:t>Publikasi/ artikel jurnal </a:t>
            </a:r>
            <a:r>
              <a:rPr dirty="0" sz="2400" spc="-10">
                <a:solidFill>
                  <a:srgbClr val="FFFFFF"/>
                </a:solidFill>
                <a:latin typeface="Arial"/>
                <a:cs typeface="Arial"/>
              </a:rPr>
              <a:t>nasional </a:t>
            </a:r>
            <a:r>
              <a:rPr dirty="0" sz="2400">
                <a:solidFill>
                  <a:srgbClr val="FFFFFF"/>
                </a:solidFill>
                <a:latin typeface="Arial"/>
                <a:cs typeface="Arial"/>
              </a:rPr>
              <a:t>tidak</a:t>
            </a:r>
            <a:r>
              <a:rPr dirty="0" sz="2400" spc="10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FFFFFF"/>
                </a:solidFill>
                <a:latin typeface="Arial"/>
                <a:cs typeface="Arial"/>
              </a:rPr>
              <a:t>terakreditasi</a:t>
            </a:r>
            <a:endParaRPr sz="24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buAutoNum type="arabicPeriod"/>
              <a:tabLst>
                <a:tab pos="522605" algn="l"/>
                <a:tab pos="523240" algn="l"/>
              </a:tabLst>
            </a:pPr>
            <a:r>
              <a:rPr dirty="0" sz="2400" spc="-5">
                <a:solidFill>
                  <a:srgbClr val="FFFFFF"/>
                </a:solidFill>
                <a:latin typeface="Arial"/>
                <a:cs typeface="Arial"/>
              </a:rPr>
              <a:t>Publikasi/ artikel jurnal </a:t>
            </a:r>
            <a:r>
              <a:rPr dirty="0" sz="2400" spc="-10">
                <a:solidFill>
                  <a:srgbClr val="FFFFFF"/>
                </a:solidFill>
                <a:latin typeface="Arial"/>
                <a:cs typeface="Arial"/>
              </a:rPr>
              <a:t>nasional</a:t>
            </a:r>
            <a:r>
              <a:rPr dirty="0" sz="2400" spc="7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FFFFFF"/>
                </a:solidFill>
                <a:latin typeface="Arial"/>
                <a:cs typeface="Arial"/>
              </a:rPr>
              <a:t>terakreditasi</a:t>
            </a:r>
            <a:endParaRPr sz="2400">
              <a:latin typeface="Arial"/>
              <a:cs typeface="Arial"/>
            </a:endParaRPr>
          </a:p>
          <a:p>
            <a:pPr marL="355600" marR="5080" indent="-342900">
              <a:lnSpc>
                <a:spcPct val="100000"/>
              </a:lnSpc>
              <a:buAutoNum type="arabicPeriod"/>
              <a:tabLst>
                <a:tab pos="524510" algn="l"/>
                <a:tab pos="525145" algn="l"/>
                <a:tab pos="2083435" algn="l"/>
                <a:tab pos="3148965" algn="l"/>
                <a:tab pos="4147185" algn="l"/>
                <a:tab pos="5572125" algn="l"/>
                <a:tab pos="7553325" algn="l"/>
              </a:tabLst>
            </a:pPr>
            <a:r>
              <a:rPr dirty="0" sz="2400">
                <a:solidFill>
                  <a:srgbClr val="FFFFFF"/>
                </a:solidFill>
                <a:latin typeface="Arial"/>
                <a:cs typeface="Arial"/>
              </a:rPr>
              <a:t>P</a:t>
            </a:r>
            <a:r>
              <a:rPr dirty="0" sz="2400" spc="-10">
                <a:solidFill>
                  <a:srgbClr val="FFFFFF"/>
                </a:solidFill>
                <a:latin typeface="Arial"/>
                <a:cs typeface="Arial"/>
              </a:rPr>
              <a:t>u</a:t>
            </a:r>
            <a:r>
              <a:rPr dirty="0" sz="2400" spc="-5">
                <a:solidFill>
                  <a:srgbClr val="FFFFFF"/>
                </a:solidFill>
                <a:latin typeface="Arial"/>
                <a:cs typeface="Arial"/>
              </a:rPr>
              <a:t>bli</a:t>
            </a:r>
            <a:r>
              <a:rPr dirty="0" sz="2400" spc="5">
                <a:solidFill>
                  <a:srgbClr val="FFFFFF"/>
                </a:solidFill>
                <a:latin typeface="Arial"/>
                <a:cs typeface="Arial"/>
              </a:rPr>
              <a:t>k</a:t>
            </a:r>
            <a:r>
              <a:rPr dirty="0" sz="2400" spc="-5">
                <a:solidFill>
                  <a:srgbClr val="FFFFFF"/>
                </a:solidFill>
                <a:latin typeface="Arial"/>
                <a:cs typeface="Arial"/>
              </a:rPr>
              <a:t>as</a:t>
            </a:r>
            <a:r>
              <a:rPr dirty="0" sz="2400" spc="-10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z="2400">
                <a:solidFill>
                  <a:srgbClr val="FFFFFF"/>
                </a:solidFill>
                <a:latin typeface="Arial"/>
                <a:cs typeface="Arial"/>
              </a:rPr>
              <a:t>/	</a:t>
            </a:r>
            <a:r>
              <a:rPr dirty="0" sz="2400" spc="-5">
                <a:solidFill>
                  <a:srgbClr val="FFFFFF"/>
                </a:solidFill>
                <a:latin typeface="Arial"/>
                <a:cs typeface="Arial"/>
              </a:rPr>
              <a:t>ar</a:t>
            </a:r>
            <a:r>
              <a:rPr dirty="0" sz="2400" spc="0">
                <a:solidFill>
                  <a:srgbClr val="FFFFFF"/>
                </a:solidFill>
                <a:latin typeface="Arial"/>
                <a:cs typeface="Arial"/>
              </a:rPr>
              <a:t>t</a:t>
            </a:r>
            <a:r>
              <a:rPr dirty="0" sz="2400" spc="-5">
                <a:solidFill>
                  <a:srgbClr val="FFFFFF"/>
                </a:solidFill>
                <a:latin typeface="Arial"/>
                <a:cs typeface="Arial"/>
              </a:rPr>
              <a:t>ik</a:t>
            </a:r>
            <a:r>
              <a:rPr dirty="0" sz="2400" spc="-1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dirty="0" sz="2400">
                <a:solidFill>
                  <a:srgbClr val="FFFFFF"/>
                </a:solidFill>
                <a:latin typeface="Arial"/>
                <a:cs typeface="Arial"/>
              </a:rPr>
              <a:t>l	</a:t>
            </a:r>
            <a:r>
              <a:rPr dirty="0" sz="2400" spc="0">
                <a:solidFill>
                  <a:srgbClr val="FFFFFF"/>
                </a:solidFill>
                <a:latin typeface="Arial"/>
                <a:cs typeface="Arial"/>
              </a:rPr>
              <a:t>j</a:t>
            </a:r>
            <a:r>
              <a:rPr dirty="0" sz="2400" spc="-5">
                <a:solidFill>
                  <a:srgbClr val="FFFFFF"/>
                </a:solidFill>
                <a:latin typeface="Arial"/>
                <a:cs typeface="Arial"/>
              </a:rPr>
              <a:t>urna</a:t>
            </a:r>
            <a:r>
              <a:rPr dirty="0" sz="2400">
                <a:solidFill>
                  <a:srgbClr val="FFFFFF"/>
                </a:solidFill>
                <a:latin typeface="Arial"/>
                <a:cs typeface="Arial"/>
              </a:rPr>
              <a:t>l	</a:t>
            </a:r>
            <a:r>
              <a:rPr dirty="0" sz="2400" spc="-5">
                <a:solidFill>
                  <a:srgbClr val="FFFFFF"/>
                </a:solidFill>
                <a:latin typeface="Arial"/>
                <a:cs typeface="Arial"/>
              </a:rPr>
              <a:t>re</a:t>
            </a:r>
            <a:r>
              <a:rPr dirty="0" sz="2400" spc="5">
                <a:solidFill>
                  <a:srgbClr val="FFFFFF"/>
                </a:solidFill>
                <a:latin typeface="Arial"/>
                <a:cs typeface="Arial"/>
              </a:rPr>
              <a:t>g</a:t>
            </a:r>
            <a:r>
              <a:rPr dirty="0" sz="2400" spc="-5">
                <a:solidFill>
                  <a:srgbClr val="FFFFFF"/>
                </a:solidFill>
                <a:latin typeface="Arial"/>
                <a:cs typeface="Arial"/>
              </a:rPr>
              <a:t>ion</a:t>
            </a:r>
            <a:r>
              <a:rPr dirty="0" sz="2400" spc="5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2400" spc="-5">
                <a:solidFill>
                  <a:srgbClr val="FFFFFF"/>
                </a:solidFill>
                <a:latin typeface="Arial"/>
                <a:cs typeface="Arial"/>
              </a:rPr>
              <a:t>l</a:t>
            </a:r>
            <a:r>
              <a:rPr dirty="0" sz="2400">
                <a:solidFill>
                  <a:srgbClr val="FFFFFF"/>
                </a:solidFill>
                <a:latin typeface="Arial"/>
                <a:cs typeface="Arial"/>
              </a:rPr>
              <a:t>/	</a:t>
            </a:r>
            <a:r>
              <a:rPr dirty="0" sz="2400" spc="-5">
                <a:solidFill>
                  <a:srgbClr val="FFFFFF"/>
                </a:solidFill>
                <a:latin typeface="Arial"/>
                <a:cs typeface="Arial"/>
              </a:rPr>
              <a:t>i</a:t>
            </a:r>
            <a:r>
              <a:rPr dirty="0" sz="2400" spc="-1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dirty="0" sz="2400">
                <a:solidFill>
                  <a:srgbClr val="FFFFFF"/>
                </a:solidFill>
                <a:latin typeface="Arial"/>
                <a:cs typeface="Arial"/>
              </a:rPr>
              <a:t>te</a:t>
            </a:r>
            <a:r>
              <a:rPr dirty="0" sz="2400" spc="0">
                <a:solidFill>
                  <a:srgbClr val="FFFFFF"/>
                </a:solidFill>
                <a:latin typeface="Arial"/>
                <a:cs typeface="Arial"/>
              </a:rPr>
              <a:t>r</a:t>
            </a:r>
            <a:r>
              <a:rPr dirty="0" sz="2400" spc="-5">
                <a:solidFill>
                  <a:srgbClr val="FFFFFF"/>
                </a:solidFill>
                <a:latin typeface="Arial"/>
                <a:cs typeface="Arial"/>
              </a:rPr>
              <a:t>nasio</a:t>
            </a:r>
            <a:r>
              <a:rPr dirty="0" sz="2400" spc="0">
                <a:solidFill>
                  <a:srgbClr val="FFFFFF"/>
                </a:solidFill>
                <a:latin typeface="Arial"/>
                <a:cs typeface="Arial"/>
              </a:rPr>
              <a:t>n</a:t>
            </a:r>
            <a:r>
              <a:rPr dirty="0" sz="2400" spc="-5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2400">
                <a:solidFill>
                  <a:srgbClr val="FFFFFF"/>
                </a:solidFill>
                <a:latin typeface="Arial"/>
                <a:cs typeface="Arial"/>
              </a:rPr>
              <a:t>l	ti</a:t>
            </a:r>
            <a:r>
              <a:rPr dirty="0" sz="2400" spc="5">
                <a:solidFill>
                  <a:srgbClr val="FFFFFF"/>
                </a:solidFill>
                <a:latin typeface="Arial"/>
                <a:cs typeface="Arial"/>
              </a:rPr>
              <a:t>d</a:t>
            </a:r>
            <a:r>
              <a:rPr dirty="0" sz="2400" spc="-5">
                <a:solidFill>
                  <a:srgbClr val="FFFFFF"/>
                </a:solidFill>
                <a:latin typeface="Arial"/>
                <a:cs typeface="Arial"/>
              </a:rPr>
              <a:t>ak  </a:t>
            </a:r>
            <a:r>
              <a:rPr dirty="0" sz="2400" spc="-5">
                <a:solidFill>
                  <a:srgbClr val="FFFFFF"/>
                </a:solidFill>
                <a:latin typeface="Arial"/>
                <a:cs typeface="Arial"/>
              </a:rPr>
              <a:t>terindeks</a:t>
            </a:r>
            <a:endParaRPr sz="24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buAutoNum type="arabicPeriod"/>
              <a:tabLst>
                <a:tab pos="522605" algn="l"/>
                <a:tab pos="523240" algn="l"/>
              </a:tabLst>
            </a:pPr>
            <a:r>
              <a:rPr dirty="0" sz="2400" spc="-5">
                <a:solidFill>
                  <a:srgbClr val="FFFFFF"/>
                </a:solidFill>
                <a:latin typeface="Arial"/>
                <a:cs typeface="Arial"/>
              </a:rPr>
              <a:t>Publikasi/ artikel jurnal </a:t>
            </a:r>
            <a:r>
              <a:rPr dirty="0" sz="2400" spc="-10">
                <a:solidFill>
                  <a:srgbClr val="FFFFFF"/>
                </a:solidFill>
                <a:latin typeface="Arial"/>
                <a:cs typeface="Arial"/>
              </a:rPr>
              <a:t>regional/ </a:t>
            </a:r>
            <a:r>
              <a:rPr dirty="0" sz="2400" spc="-5">
                <a:solidFill>
                  <a:srgbClr val="FFFFFF"/>
                </a:solidFill>
                <a:latin typeface="Arial"/>
                <a:cs typeface="Arial"/>
              </a:rPr>
              <a:t>internasional</a:t>
            </a:r>
            <a:r>
              <a:rPr dirty="0" sz="2400" spc="114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FFFFFF"/>
                </a:solidFill>
                <a:latin typeface="Arial"/>
                <a:cs typeface="Arial"/>
              </a:rPr>
              <a:t>terindeks</a:t>
            </a:r>
            <a:endParaRPr sz="24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buAutoNum type="arabicPeriod"/>
              <a:tabLst>
                <a:tab pos="522605" algn="l"/>
                <a:tab pos="523240" algn="l"/>
              </a:tabLst>
            </a:pPr>
            <a:r>
              <a:rPr dirty="0" sz="2400">
                <a:solidFill>
                  <a:srgbClr val="FFFFFF"/>
                </a:solidFill>
                <a:latin typeface="Arial"/>
                <a:cs typeface="Arial"/>
              </a:rPr>
              <a:t>Prototipe R &amp; D </a:t>
            </a:r>
            <a:r>
              <a:rPr dirty="0" sz="2400" spc="-10">
                <a:solidFill>
                  <a:srgbClr val="FFFFFF"/>
                </a:solidFill>
                <a:latin typeface="Arial"/>
                <a:cs typeface="Arial"/>
              </a:rPr>
              <a:t>digunakan </a:t>
            </a:r>
            <a:r>
              <a:rPr dirty="0" sz="2400" spc="-5">
                <a:solidFill>
                  <a:srgbClr val="FFFFFF"/>
                </a:solidFill>
                <a:latin typeface="Arial"/>
                <a:cs typeface="Arial"/>
              </a:rPr>
              <a:t>dalam</a:t>
            </a:r>
            <a:r>
              <a:rPr dirty="0" sz="2400" spc="2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FFFFFF"/>
                </a:solidFill>
                <a:latin typeface="Arial"/>
                <a:cs typeface="Arial"/>
              </a:rPr>
              <a:t>kebijakan</a:t>
            </a:r>
            <a:endParaRPr sz="24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buAutoNum type="arabicPeriod"/>
              <a:tabLst>
                <a:tab pos="522605" algn="l"/>
                <a:tab pos="523240" algn="l"/>
              </a:tabLst>
            </a:pPr>
            <a:r>
              <a:rPr dirty="0" sz="2400" spc="-5">
                <a:solidFill>
                  <a:srgbClr val="FFFFFF"/>
                </a:solidFill>
                <a:latin typeface="Arial"/>
                <a:cs typeface="Arial"/>
              </a:rPr>
              <a:t>Paten/ hak cipta</a:t>
            </a:r>
            <a:r>
              <a:rPr dirty="0" sz="2400" spc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FFFFFF"/>
                </a:solidFill>
                <a:latin typeface="Arial"/>
                <a:cs typeface="Arial"/>
              </a:rPr>
              <a:t>terdaftar</a:t>
            </a:r>
            <a:endParaRPr sz="24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buAutoNum type="arabicPeriod"/>
              <a:tabLst>
                <a:tab pos="522605" algn="l"/>
                <a:tab pos="523240" algn="l"/>
              </a:tabLst>
            </a:pPr>
            <a:r>
              <a:rPr dirty="0" sz="2400" spc="-5">
                <a:solidFill>
                  <a:srgbClr val="FFFFFF"/>
                </a:solidFill>
                <a:latin typeface="Arial"/>
                <a:cs typeface="Arial"/>
              </a:rPr>
              <a:t>Paten/ hak cipta</a:t>
            </a:r>
            <a:r>
              <a:rPr dirty="0" sz="2400" spc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FFFFFF"/>
                </a:solidFill>
                <a:latin typeface="Arial"/>
                <a:cs typeface="Arial"/>
              </a:rPr>
              <a:t>granted</a:t>
            </a:r>
            <a:endParaRPr sz="24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buAutoNum type="arabicPeriod"/>
              <a:tabLst>
                <a:tab pos="522605" algn="l"/>
                <a:tab pos="523240" algn="l"/>
              </a:tabLst>
            </a:pPr>
            <a:r>
              <a:rPr dirty="0" sz="2400" spc="-5">
                <a:solidFill>
                  <a:srgbClr val="FFFFFF"/>
                </a:solidFill>
                <a:latin typeface="Arial"/>
                <a:cs typeface="Arial"/>
              </a:rPr>
              <a:t>Paten/ hak cipta terpakai di</a:t>
            </a:r>
            <a:r>
              <a:rPr dirty="0" sz="2400" spc="2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spc="-10">
                <a:solidFill>
                  <a:srgbClr val="FFFFFF"/>
                </a:solidFill>
                <a:latin typeface="Arial"/>
                <a:cs typeface="Arial"/>
              </a:rPr>
              <a:t>industri</a:t>
            </a:r>
            <a:endParaRPr sz="24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buAutoNum type="arabicPeriod"/>
              <a:tabLst>
                <a:tab pos="522605" algn="l"/>
                <a:tab pos="523240" algn="l"/>
              </a:tabLst>
            </a:pPr>
            <a:r>
              <a:rPr dirty="0" sz="2400" spc="-5">
                <a:solidFill>
                  <a:srgbClr val="FFFFFF"/>
                </a:solidFill>
                <a:latin typeface="Arial"/>
                <a:cs typeface="Arial"/>
              </a:rPr>
              <a:t>Buku Nasional</a:t>
            </a:r>
            <a:endParaRPr sz="2400">
              <a:latin typeface="Arial"/>
              <a:cs typeface="Arial"/>
            </a:endParaRPr>
          </a:p>
          <a:p>
            <a:pPr marL="603885" indent="-591185">
              <a:lnSpc>
                <a:spcPct val="100000"/>
              </a:lnSpc>
              <a:buAutoNum type="arabicPeriod"/>
              <a:tabLst>
                <a:tab pos="603885" algn="l"/>
                <a:tab pos="604520" algn="l"/>
              </a:tabLst>
            </a:pPr>
            <a:r>
              <a:rPr dirty="0" sz="2400" spc="-5">
                <a:solidFill>
                  <a:srgbClr val="FFFFFF"/>
                </a:solidFill>
                <a:latin typeface="Arial"/>
                <a:cs typeface="Arial"/>
              </a:rPr>
              <a:t>Buku Internasional</a:t>
            </a:r>
            <a:endParaRPr sz="2400">
              <a:latin typeface="Arial"/>
              <a:cs typeface="Arial"/>
            </a:endParaRPr>
          </a:p>
          <a:p>
            <a:pPr marL="603885" indent="-591185">
              <a:lnSpc>
                <a:spcPct val="100000"/>
              </a:lnSpc>
              <a:buAutoNum type="arabicPeriod"/>
              <a:tabLst>
                <a:tab pos="603885" algn="l"/>
                <a:tab pos="604520" algn="l"/>
              </a:tabLst>
            </a:pPr>
            <a:r>
              <a:rPr dirty="0" sz="2400" spc="-5">
                <a:solidFill>
                  <a:srgbClr val="FFFFFF"/>
                </a:solidFill>
                <a:latin typeface="Arial"/>
                <a:cs typeface="Arial"/>
              </a:rPr>
              <a:t>Naskah</a:t>
            </a:r>
            <a:r>
              <a:rPr dirty="0" sz="2400" spc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spc="-5">
                <a:solidFill>
                  <a:srgbClr val="FFFFFF"/>
                </a:solidFill>
                <a:latin typeface="Arial"/>
                <a:cs typeface="Arial"/>
              </a:rPr>
              <a:t>kebijakan</a:t>
            </a:r>
            <a:endParaRPr sz="2400">
              <a:latin typeface="Arial"/>
              <a:cs typeface="Arial"/>
            </a:endParaRPr>
          </a:p>
          <a:p>
            <a:pPr marL="586740" indent="-574040">
              <a:lnSpc>
                <a:spcPct val="100000"/>
              </a:lnSpc>
              <a:buAutoNum type="arabicPeriod"/>
              <a:tabLst>
                <a:tab pos="586740" algn="l"/>
                <a:tab pos="587375" algn="l"/>
              </a:tabLst>
            </a:pPr>
            <a:r>
              <a:rPr dirty="0" sz="2400">
                <a:solidFill>
                  <a:srgbClr val="FFFFFF"/>
                </a:solidFill>
                <a:latin typeface="Arial"/>
                <a:cs typeface="Arial"/>
              </a:rPr>
              <a:t>Artikel </a:t>
            </a:r>
            <a:r>
              <a:rPr dirty="0" sz="2400" spc="-10">
                <a:solidFill>
                  <a:srgbClr val="FFFFFF"/>
                </a:solidFill>
                <a:latin typeface="Arial"/>
                <a:cs typeface="Arial"/>
              </a:rPr>
              <a:t>populer </a:t>
            </a:r>
            <a:r>
              <a:rPr dirty="0" sz="2400" spc="-5">
                <a:solidFill>
                  <a:srgbClr val="FFFFFF"/>
                </a:solidFill>
                <a:latin typeface="Arial"/>
                <a:cs typeface="Arial"/>
              </a:rPr>
              <a:t>di media</a:t>
            </a:r>
            <a:r>
              <a:rPr dirty="0" sz="2400" spc="2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>
                <a:solidFill>
                  <a:srgbClr val="FFFFFF"/>
                </a:solidFill>
                <a:latin typeface="Arial"/>
                <a:cs typeface="Arial"/>
              </a:rPr>
              <a:t>cetak</a:t>
            </a:r>
            <a:endParaRPr sz="2400">
              <a:latin typeface="Arial"/>
              <a:cs typeface="Arial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6019800" y="4265675"/>
            <a:ext cx="2857500" cy="1600199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3427729"/>
          </a:xfrm>
          <a:custGeom>
            <a:avLst/>
            <a:gdLst/>
            <a:ahLst/>
            <a:cxnLst/>
            <a:rect l="l" t="t" r="r" b="b"/>
            <a:pathLst>
              <a:path w="9144000" h="3427729">
                <a:moveTo>
                  <a:pt x="0" y="0"/>
                </a:moveTo>
                <a:lnTo>
                  <a:pt x="9144000" y="0"/>
                </a:lnTo>
                <a:lnTo>
                  <a:pt x="9144000" y="3427476"/>
                </a:lnTo>
                <a:lnTo>
                  <a:pt x="0" y="3427476"/>
                </a:lnTo>
                <a:lnTo>
                  <a:pt x="0" y="0"/>
                </a:lnTo>
                <a:close/>
              </a:path>
            </a:pathLst>
          </a:custGeom>
          <a:solidFill>
            <a:srgbClr val="C1605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8080248" cy="19964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7953756" y="0"/>
            <a:ext cx="1190244" cy="342747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8380476" y="0"/>
            <a:ext cx="752855" cy="150418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8849868" y="1600199"/>
            <a:ext cx="283463" cy="28498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8849868" y="1981199"/>
            <a:ext cx="283463" cy="28498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7999476" y="1600199"/>
            <a:ext cx="665988" cy="182727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7935468" y="2966836"/>
            <a:ext cx="1195125" cy="46063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8258556" y="468375"/>
            <a:ext cx="420624" cy="146050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8441435" y="1929383"/>
            <a:ext cx="702564" cy="1498091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8269923" y="322492"/>
            <a:ext cx="874076" cy="2997202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7944611" y="0"/>
            <a:ext cx="527760" cy="3332931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7944611" y="1523"/>
            <a:ext cx="275444" cy="3334109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7641335" y="0"/>
            <a:ext cx="313944" cy="3427475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1828800" y="760475"/>
            <a:ext cx="4122420" cy="2667000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0" y="3427475"/>
            <a:ext cx="9144000" cy="3426460"/>
          </a:xfrm>
          <a:custGeom>
            <a:avLst/>
            <a:gdLst/>
            <a:ahLst/>
            <a:cxnLst/>
            <a:rect l="l" t="t" r="r" b="b"/>
            <a:pathLst>
              <a:path w="9144000" h="3426459">
                <a:moveTo>
                  <a:pt x="0" y="0"/>
                </a:moveTo>
                <a:lnTo>
                  <a:pt x="9144000" y="0"/>
                </a:lnTo>
                <a:lnTo>
                  <a:pt x="9144000" y="3425952"/>
                </a:lnTo>
                <a:lnTo>
                  <a:pt x="0" y="3425952"/>
                </a:lnTo>
                <a:lnTo>
                  <a:pt x="0" y="0"/>
                </a:lnTo>
                <a:close/>
              </a:path>
            </a:pathLst>
          </a:custGeom>
          <a:solidFill>
            <a:srgbClr val="C1605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0" y="6644639"/>
            <a:ext cx="8080248" cy="208787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7953756" y="3427475"/>
            <a:ext cx="1190244" cy="342595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7923276" y="3427475"/>
            <a:ext cx="379475" cy="362712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8386571" y="3427475"/>
            <a:ext cx="278701" cy="134112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8304276" y="3733799"/>
            <a:ext cx="284988" cy="284988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7847076" y="3886199"/>
            <a:ext cx="589788" cy="742188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7923276" y="4876799"/>
            <a:ext cx="284988" cy="284988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8304276" y="5257799"/>
            <a:ext cx="284988" cy="284988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7923276" y="5410199"/>
            <a:ext cx="589788" cy="894588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7953756" y="5056034"/>
            <a:ext cx="1190244" cy="1791296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7940040" y="4856987"/>
            <a:ext cx="1203959" cy="1996439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7935468" y="3427475"/>
            <a:ext cx="1195125" cy="3414917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8013192" y="3548379"/>
            <a:ext cx="964691" cy="2159000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8682228" y="3434587"/>
            <a:ext cx="461772" cy="1879600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7866888" y="3427475"/>
            <a:ext cx="88391" cy="3425952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7959852" y="6230087"/>
            <a:ext cx="1148905" cy="615719"/>
          </a:xfrm>
          <a:prstGeom prst="rect">
            <a:avLst/>
          </a:prstGeom>
          <a:blipFill>
            <a:blip r:embed="rId3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7641335" y="3427475"/>
            <a:ext cx="225552" cy="3425952"/>
          </a:xfrm>
          <a:prstGeom prst="rect">
            <a:avLst/>
          </a:prstGeom>
          <a:blipFill>
            <a:blip r:embed="rId3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 txBox="1"/>
          <p:nvPr/>
        </p:nvSpPr>
        <p:spPr>
          <a:xfrm>
            <a:off x="2486812" y="4859743"/>
            <a:ext cx="2800350" cy="11226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1270">
              <a:lnSpc>
                <a:spcPct val="100000"/>
              </a:lnSpc>
              <a:spcBef>
                <a:spcPts val="100"/>
              </a:spcBef>
              <a:tabLst>
                <a:tab pos="1351280" algn="l"/>
              </a:tabLst>
            </a:pPr>
            <a:r>
              <a:rPr dirty="0" sz="3600" spc="0" b="1">
                <a:solidFill>
                  <a:srgbClr val="FF0000"/>
                </a:solidFill>
                <a:latin typeface="Gabriola"/>
                <a:cs typeface="Gabriola"/>
              </a:rPr>
              <a:t>T</a:t>
            </a:r>
            <a:r>
              <a:rPr dirty="0" sz="3600" spc="0" b="1">
                <a:solidFill>
                  <a:srgbClr val="FFFF00"/>
                </a:solidFill>
                <a:latin typeface="Gabriola"/>
                <a:cs typeface="Gabriola"/>
              </a:rPr>
              <a:t>E</a:t>
            </a:r>
            <a:r>
              <a:rPr dirty="0" sz="3600" spc="0" b="1">
                <a:solidFill>
                  <a:srgbClr val="008000"/>
                </a:solidFill>
                <a:latin typeface="Gabriola"/>
                <a:cs typeface="Gabriola"/>
              </a:rPr>
              <a:t>R</a:t>
            </a:r>
            <a:r>
              <a:rPr dirty="0" sz="3600" spc="0" b="1">
                <a:solidFill>
                  <a:srgbClr val="0066CC"/>
                </a:solidFill>
                <a:latin typeface="Gabriola"/>
                <a:cs typeface="Gabriola"/>
              </a:rPr>
              <a:t>I</a:t>
            </a:r>
            <a:r>
              <a:rPr dirty="0" sz="3600" spc="0" b="1">
                <a:solidFill>
                  <a:srgbClr val="00FF00"/>
                </a:solidFill>
                <a:latin typeface="Gabriola"/>
                <a:cs typeface="Gabriola"/>
              </a:rPr>
              <a:t>M</a:t>
            </a:r>
            <a:r>
              <a:rPr dirty="0" sz="3600" spc="0" b="1">
                <a:solidFill>
                  <a:srgbClr val="CC3300"/>
                </a:solidFill>
                <a:latin typeface="Gabriola"/>
                <a:cs typeface="Gabriola"/>
              </a:rPr>
              <a:t>A	</a:t>
            </a:r>
            <a:r>
              <a:rPr dirty="0" sz="3600" spc="5" b="1">
                <a:solidFill>
                  <a:srgbClr val="003366"/>
                </a:solidFill>
                <a:latin typeface="Gabriola"/>
                <a:cs typeface="Gabriola"/>
              </a:rPr>
              <a:t>K</a:t>
            </a:r>
            <a:r>
              <a:rPr dirty="0" sz="3600" spc="5" b="1">
                <a:solidFill>
                  <a:srgbClr val="66FFCC"/>
                </a:solidFill>
                <a:latin typeface="Gabriola"/>
                <a:cs typeface="Gabriola"/>
              </a:rPr>
              <a:t>A</a:t>
            </a:r>
            <a:r>
              <a:rPr dirty="0" sz="3600" spc="5" b="1">
                <a:solidFill>
                  <a:srgbClr val="FF0000"/>
                </a:solidFill>
                <a:latin typeface="Gabriola"/>
                <a:cs typeface="Gabriola"/>
              </a:rPr>
              <a:t>S</a:t>
            </a:r>
            <a:r>
              <a:rPr dirty="0" sz="3600" spc="5" b="1">
                <a:solidFill>
                  <a:srgbClr val="FF00FF"/>
                </a:solidFill>
                <a:latin typeface="Gabriola"/>
                <a:cs typeface="Gabriola"/>
              </a:rPr>
              <a:t>I</a:t>
            </a:r>
            <a:r>
              <a:rPr dirty="0" sz="3600" spc="5" b="1">
                <a:solidFill>
                  <a:srgbClr val="FFFF00"/>
                </a:solidFill>
                <a:latin typeface="Gabriola"/>
                <a:cs typeface="Gabriola"/>
              </a:rPr>
              <a:t>H</a:t>
            </a:r>
            <a:endParaRPr sz="3600">
              <a:latin typeface="Gabriola"/>
              <a:cs typeface="Gabriola"/>
            </a:endParaRPr>
          </a:p>
          <a:p>
            <a:pPr algn="ctr">
              <a:lnSpc>
                <a:spcPct val="100000"/>
              </a:lnSpc>
            </a:pPr>
            <a:r>
              <a:rPr dirty="0" sz="3600" spc="0" b="1">
                <a:solidFill>
                  <a:srgbClr val="FFFF00"/>
                </a:solidFill>
                <a:latin typeface="Gabriola"/>
                <a:cs typeface="Gabriola"/>
              </a:rPr>
              <a:t>Semoga</a:t>
            </a:r>
            <a:r>
              <a:rPr dirty="0" sz="3600" spc="-135" b="1">
                <a:solidFill>
                  <a:srgbClr val="FFFF00"/>
                </a:solidFill>
                <a:latin typeface="Gabriola"/>
                <a:cs typeface="Gabriola"/>
              </a:rPr>
              <a:t> </a:t>
            </a:r>
            <a:r>
              <a:rPr dirty="0" sz="3600" b="1">
                <a:solidFill>
                  <a:srgbClr val="FFFF00"/>
                </a:solidFill>
                <a:latin typeface="Gabriola"/>
                <a:cs typeface="Gabriola"/>
              </a:rPr>
              <a:t>Bermanfaat</a:t>
            </a:r>
            <a:endParaRPr sz="3600">
              <a:latin typeface="Gabriola"/>
              <a:cs typeface="Gabriola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1828800" y="3427475"/>
            <a:ext cx="4122420" cy="1219200"/>
          </a:xfrm>
          <a:prstGeom prst="rect">
            <a:avLst/>
          </a:prstGeom>
          <a:blipFill>
            <a:blip r:embed="rId3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1950" y="2695575"/>
            <a:ext cx="1681226" cy="14048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00050" y="2771711"/>
            <a:ext cx="442912" cy="53816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571500" y="2771711"/>
            <a:ext cx="1128712" cy="53816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571500" y="3019361"/>
            <a:ext cx="1223962" cy="53816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571500" y="3276536"/>
            <a:ext cx="623887" cy="53816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439799" y="4322190"/>
            <a:ext cx="1623695" cy="525145"/>
          </a:xfrm>
          <a:custGeom>
            <a:avLst/>
            <a:gdLst/>
            <a:ahLst/>
            <a:cxnLst/>
            <a:rect l="l" t="t" r="r" b="b"/>
            <a:pathLst>
              <a:path w="1623695" h="525145">
                <a:moveTo>
                  <a:pt x="76326" y="0"/>
                </a:moveTo>
                <a:lnTo>
                  <a:pt x="0" y="43306"/>
                </a:lnTo>
                <a:lnTo>
                  <a:pt x="27170" y="88179"/>
                </a:lnTo>
                <a:lnTo>
                  <a:pt x="56707" y="131406"/>
                </a:lnTo>
                <a:lnTo>
                  <a:pt x="88534" y="172895"/>
                </a:lnTo>
                <a:lnTo>
                  <a:pt x="122576" y="212556"/>
                </a:lnTo>
                <a:lnTo>
                  <a:pt x="158757" y="250298"/>
                </a:lnTo>
                <a:lnTo>
                  <a:pt x="197002" y="286029"/>
                </a:lnTo>
                <a:lnTo>
                  <a:pt x="237236" y="319658"/>
                </a:lnTo>
                <a:lnTo>
                  <a:pt x="275189" y="348195"/>
                </a:lnTo>
                <a:lnTo>
                  <a:pt x="314093" y="374560"/>
                </a:lnTo>
                <a:lnTo>
                  <a:pt x="353870" y="398761"/>
                </a:lnTo>
                <a:lnTo>
                  <a:pt x="394444" y="420808"/>
                </a:lnTo>
                <a:lnTo>
                  <a:pt x="435738" y="440711"/>
                </a:lnTo>
                <a:lnTo>
                  <a:pt x="477675" y="458476"/>
                </a:lnTo>
                <a:lnTo>
                  <a:pt x="520179" y="474115"/>
                </a:lnTo>
                <a:lnTo>
                  <a:pt x="563174" y="487636"/>
                </a:lnTo>
                <a:lnTo>
                  <a:pt x="606582" y="499047"/>
                </a:lnTo>
                <a:lnTo>
                  <a:pt x="650327" y="508358"/>
                </a:lnTo>
                <a:lnTo>
                  <a:pt x="694332" y="515577"/>
                </a:lnTo>
                <a:lnTo>
                  <a:pt x="738521" y="520714"/>
                </a:lnTo>
                <a:lnTo>
                  <a:pt x="782818" y="523778"/>
                </a:lnTo>
                <a:lnTo>
                  <a:pt x="827145" y="524777"/>
                </a:lnTo>
                <a:lnTo>
                  <a:pt x="871425" y="523721"/>
                </a:lnTo>
                <a:lnTo>
                  <a:pt x="915584" y="520618"/>
                </a:lnTo>
                <a:lnTo>
                  <a:pt x="959543" y="515478"/>
                </a:lnTo>
                <a:lnTo>
                  <a:pt x="1003226" y="508309"/>
                </a:lnTo>
                <a:lnTo>
                  <a:pt x="1046557" y="499121"/>
                </a:lnTo>
                <a:lnTo>
                  <a:pt x="1089458" y="487922"/>
                </a:lnTo>
                <a:lnTo>
                  <a:pt x="1131854" y="474721"/>
                </a:lnTo>
                <a:lnTo>
                  <a:pt x="1173668" y="459528"/>
                </a:lnTo>
                <a:lnTo>
                  <a:pt x="1214822" y="442351"/>
                </a:lnTo>
                <a:lnTo>
                  <a:pt x="1225873" y="437115"/>
                </a:lnTo>
                <a:lnTo>
                  <a:pt x="816332" y="437115"/>
                </a:lnTo>
                <a:lnTo>
                  <a:pt x="771951" y="435379"/>
                </a:lnTo>
                <a:lnTo>
                  <a:pt x="727809" y="431377"/>
                </a:lnTo>
                <a:lnTo>
                  <a:pt x="683995" y="425133"/>
                </a:lnTo>
                <a:lnTo>
                  <a:pt x="640598" y="416672"/>
                </a:lnTo>
                <a:lnTo>
                  <a:pt x="597709" y="406018"/>
                </a:lnTo>
                <a:lnTo>
                  <a:pt x="555417" y="393198"/>
                </a:lnTo>
                <a:lnTo>
                  <a:pt x="513813" y="378234"/>
                </a:lnTo>
                <a:lnTo>
                  <a:pt x="472985" y="361153"/>
                </a:lnTo>
                <a:lnTo>
                  <a:pt x="433024" y="341978"/>
                </a:lnTo>
                <a:lnTo>
                  <a:pt x="394019" y="320736"/>
                </a:lnTo>
                <a:lnTo>
                  <a:pt x="356061" y="297449"/>
                </a:lnTo>
                <a:lnTo>
                  <a:pt x="319238" y="272144"/>
                </a:lnTo>
                <a:lnTo>
                  <a:pt x="283642" y="244845"/>
                </a:lnTo>
                <a:lnTo>
                  <a:pt x="249360" y="215576"/>
                </a:lnTo>
                <a:lnTo>
                  <a:pt x="216485" y="184364"/>
                </a:lnTo>
                <a:lnTo>
                  <a:pt x="185104" y="151231"/>
                </a:lnTo>
                <a:lnTo>
                  <a:pt x="155308" y="116203"/>
                </a:lnTo>
                <a:lnTo>
                  <a:pt x="127186" y="79306"/>
                </a:lnTo>
                <a:lnTo>
                  <a:pt x="100829" y="40563"/>
                </a:lnTo>
                <a:lnTo>
                  <a:pt x="76326" y="0"/>
                </a:lnTo>
                <a:close/>
              </a:path>
              <a:path w="1623695" h="525145">
                <a:moveTo>
                  <a:pt x="1616075" y="21589"/>
                </a:moveTo>
                <a:lnTo>
                  <a:pt x="1445768" y="91058"/>
                </a:lnTo>
                <a:lnTo>
                  <a:pt x="1496059" y="119633"/>
                </a:lnTo>
                <a:lnTo>
                  <a:pt x="1461079" y="159845"/>
                </a:lnTo>
                <a:lnTo>
                  <a:pt x="1423773" y="197743"/>
                </a:lnTo>
                <a:lnTo>
                  <a:pt x="1384252" y="233235"/>
                </a:lnTo>
                <a:lnTo>
                  <a:pt x="1342625" y="266229"/>
                </a:lnTo>
                <a:lnTo>
                  <a:pt x="1299001" y="296634"/>
                </a:lnTo>
                <a:lnTo>
                  <a:pt x="1253489" y="324357"/>
                </a:lnTo>
                <a:lnTo>
                  <a:pt x="1211664" y="346651"/>
                </a:lnTo>
                <a:lnTo>
                  <a:pt x="1169180" y="366429"/>
                </a:lnTo>
                <a:lnTo>
                  <a:pt x="1126125" y="383718"/>
                </a:lnTo>
                <a:lnTo>
                  <a:pt x="1082591" y="398543"/>
                </a:lnTo>
                <a:lnTo>
                  <a:pt x="1038666" y="410927"/>
                </a:lnTo>
                <a:lnTo>
                  <a:pt x="994441" y="420896"/>
                </a:lnTo>
                <a:lnTo>
                  <a:pt x="950005" y="428474"/>
                </a:lnTo>
                <a:lnTo>
                  <a:pt x="905449" y="433687"/>
                </a:lnTo>
                <a:lnTo>
                  <a:pt x="860861" y="436559"/>
                </a:lnTo>
                <a:lnTo>
                  <a:pt x="816332" y="437115"/>
                </a:lnTo>
                <a:lnTo>
                  <a:pt x="1225873" y="437115"/>
                </a:lnTo>
                <a:lnTo>
                  <a:pt x="1294849" y="402081"/>
                </a:lnTo>
                <a:lnTo>
                  <a:pt x="1333567" y="379007"/>
                </a:lnTo>
                <a:lnTo>
                  <a:pt x="1371320" y="353985"/>
                </a:lnTo>
                <a:lnTo>
                  <a:pt x="1408031" y="327023"/>
                </a:lnTo>
                <a:lnTo>
                  <a:pt x="1443623" y="298132"/>
                </a:lnTo>
                <a:lnTo>
                  <a:pt x="1478021" y="267320"/>
                </a:lnTo>
                <a:lnTo>
                  <a:pt x="1511146" y="234596"/>
                </a:lnTo>
                <a:lnTo>
                  <a:pt x="1542923" y="199969"/>
                </a:lnTo>
                <a:lnTo>
                  <a:pt x="1573276" y="163448"/>
                </a:lnTo>
                <a:lnTo>
                  <a:pt x="1622417" y="163448"/>
                </a:lnTo>
                <a:lnTo>
                  <a:pt x="1616075" y="21589"/>
                </a:lnTo>
                <a:close/>
              </a:path>
              <a:path w="1623695" h="525145">
                <a:moveTo>
                  <a:pt x="1622417" y="163448"/>
                </a:moveTo>
                <a:lnTo>
                  <a:pt x="1573276" y="163448"/>
                </a:lnTo>
                <a:lnTo>
                  <a:pt x="1623695" y="192023"/>
                </a:lnTo>
                <a:lnTo>
                  <a:pt x="1622417" y="163448"/>
                </a:lnTo>
                <a:close/>
              </a:path>
            </a:pathLst>
          </a:custGeom>
          <a:solidFill>
            <a:srgbClr val="AAE1C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714375" y="3628961"/>
            <a:ext cx="1509649" cy="96678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095375" y="3638486"/>
            <a:ext cx="785812" cy="95726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538797" y="2842577"/>
            <a:ext cx="1049655" cy="1433830"/>
          </a:xfrm>
          <a:prstGeom prst="rect">
            <a:avLst/>
          </a:prstGeom>
        </p:spPr>
        <p:txBody>
          <a:bodyPr wrap="square" lIns="0" tIns="34290" rIns="0" bIns="0" rtlCol="0" vert="horz">
            <a:spAutoFit/>
          </a:bodyPr>
          <a:lstStyle/>
          <a:p>
            <a:pPr marL="184150" marR="5080" indent="-171450">
              <a:lnSpc>
                <a:spcPct val="92200"/>
              </a:lnSpc>
              <a:spcBef>
                <a:spcPts val="270"/>
              </a:spcBef>
              <a:buFont typeface="Calibri"/>
              <a:buChar char="•"/>
              <a:tabLst>
                <a:tab pos="184785" algn="l"/>
              </a:tabLst>
            </a:pPr>
            <a:r>
              <a:rPr dirty="0" sz="1800" spc="5" b="1">
                <a:latin typeface="Calibri"/>
                <a:cs typeface="Calibri"/>
              </a:rPr>
              <a:t>PERENC  </a:t>
            </a:r>
            <a:r>
              <a:rPr dirty="0" sz="1800" spc="25" b="1">
                <a:latin typeface="Calibri"/>
                <a:cs typeface="Calibri"/>
              </a:rPr>
              <a:t>A</a:t>
            </a:r>
            <a:r>
              <a:rPr dirty="0" sz="1800" spc="5" b="1">
                <a:latin typeface="Calibri"/>
                <a:cs typeface="Calibri"/>
              </a:rPr>
              <a:t>N</a:t>
            </a:r>
            <a:r>
              <a:rPr dirty="0" sz="1800" spc="-25" b="1">
                <a:latin typeface="Calibri"/>
                <a:cs typeface="Calibri"/>
              </a:rPr>
              <a:t>GG</a:t>
            </a:r>
            <a:r>
              <a:rPr dirty="0" sz="1800" spc="25" b="1">
                <a:latin typeface="Calibri"/>
                <a:cs typeface="Calibri"/>
              </a:rPr>
              <a:t>A</a:t>
            </a:r>
            <a:r>
              <a:rPr dirty="0" sz="1800" b="1">
                <a:latin typeface="Calibri"/>
                <a:cs typeface="Calibri"/>
              </a:rPr>
              <a:t>R  </a:t>
            </a:r>
            <a:r>
              <a:rPr dirty="0" sz="1800" spc="25" b="1">
                <a:latin typeface="Calibri"/>
                <a:cs typeface="Calibri"/>
              </a:rPr>
              <a:t>AN</a:t>
            </a:r>
            <a:endParaRPr sz="1800">
              <a:latin typeface="Calibri"/>
              <a:cs typeface="Calibri"/>
            </a:endParaRPr>
          </a:p>
          <a:p>
            <a:pPr algn="r" marR="5080">
              <a:lnSpc>
                <a:spcPct val="100000"/>
              </a:lnSpc>
              <a:spcBef>
                <a:spcPts val="1095"/>
              </a:spcBef>
            </a:pPr>
            <a:r>
              <a:rPr dirty="0" sz="3200" spc="10" b="1">
                <a:solidFill>
                  <a:srgbClr val="C00000"/>
                </a:solidFill>
                <a:latin typeface="Calibri"/>
                <a:cs typeface="Calibri"/>
              </a:rPr>
              <a:t>1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2571750" y="2695575"/>
            <a:ext cx="1681226" cy="1414399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2609850" y="3057461"/>
            <a:ext cx="442912" cy="538162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2781300" y="3057461"/>
            <a:ext cx="1128712" cy="538162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2781300" y="3305111"/>
            <a:ext cx="1204912" cy="538162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2781300" y="3562286"/>
            <a:ext cx="623887" cy="538162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3652011" y="1896589"/>
            <a:ext cx="1801495" cy="579755"/>
          </a:xfrm>
          <a:custGeom>
            <a:avLst/>
            <a:gdLst/>
            <a:ahLst/>
            <a:cxnLst/>
            <a:rect l="l" t="t" r="r" b="b"/>
            <a:pathLst>
              <a:path w="1801495" h="579755">
                <a:moveTo>
                  <a:pt x="900100" y="0"/>
                </a:moveTo>
                <a:lnTo>
                  <a:pt x="855050" y="1664"/>
                </a:lnTo>
                <a:lnTo>
                  <a:pt x="810193" y="5257"/>
                </a:lnTo>
                <a:lnTo>
                  <a:pt x="765591" y="10760"/>
                </a:lnTo>
                <a:lnTo>
                  <a:pt x="721308" y="18156"/>
                </a:lnTo>
                <a:lnTo>
                  <a:pt x="677407" y="27428"/>
                </a:lnTo>
                <a:lnTo>
                  <a:pt x="633952" y="38556"/>
                </a:lnTo>
                <a:lnTo>
                  <a:pt x="591005" y="51525"/>
                </a:lnTo>
                <a:lnTo>
                  <a:pt x="548630" y="66316"/>
                </a:lnTo>
                <a:lnTo>
                  <a:pt x="506890" y="82913"/>
                </a:lnTo>
                <a:lnTo>
                  <a:pt x="465848" y="101296"/>
                </a:lnTo>
                <a:lnTo>
                  <a:pt x="425568" y="121449"/>
                </a:lnTo>
                <a:lnTo>
                  <a:pt x="386112" y="143354"/>
                </a:lnTo>
                <a:lnTo>
                  <a:pt x="347545" y="166994"/>
                </a:lnTo>
                <a:lnTo>
                  <a:pt x="309929" y="192350"/>
                </a:lnTo>
                <a:lnTo>
                  <a:pt x="273327" y="219406"/>
                </a:lnTo>
                <a:lnTo>
                  <a:pt x="237803" y="248144"/>
                </a:lnTo>
                <a:lnTo>
                  <a:pt x="203421" y="278546"/>
                </a:lnTo>
                <a:lnTo>
                  <a:pt x="170242" y="310594"/>
                </a:lnTo>
                <a:lnTo>
                  <a:pt x="138331" y="344271"/>
                </a:lnTo>
                <a:lnTo>
                  <a:pt x="107750" y="379560"/>
                </a:lnTo>
                <a:lnTo>
                  <a:pt x="78563" y="416442"/>
                </a:lnTo>
                <a:lnTo>
                  <a:pt x="50834" y="454900"/>
                </a:lnTo>
                <a:lnTo>
                  <a:pt x="24625" y="494918"/>
                </a:lnTo>
                <a:lnTo>
                  <a:pt x="0" y="536476"/>
                </a:lnTo>
                <a:lnTo>
                  <a:pt x="76073" y="579656"/>
                </a:lnTo>
                <a:lnTo>
                  <a:pt x="100340" y="538816"/>
                </a:lnTo>
                <a:lnTo>
                  <a:pt x="126529" y="499300"/>
                </a:lnTo>
                <a:lnTo>
                  <a:pt x="154585" y="461172"/>
                </a:lnTo>
                <a:lnTo>
                  <a:pt x="184451" y="424493"/>
                </a:lnTo>
                <a:lnTo>
                  <a:pt x="216074" y="389327"/>
                </a:lnTo>
                <a:lnTo>
                  <a:pt x="249398" y="355735"/>
                </a:lnTo>
                <a:lnTo>
                  <a:pt x="284368" y="323780"/>
                </a:lnTo>
                <a:lnTo>
                  <a:pt x="320928" y="293525"/>
                </a:lnTo>
                <a:lnTo>
                  <a:pt x="359530" y="264652"/>
                </a:lnTo>
                <a:lnTo>
                  <a:pt x="399082" y="237995"/>
                </a:lnTo>
                <a:lnTo>
                  <a:pt x="439508" y="213544"/>
                </a:lnTo>
                <a:lnTo>
                  <a:pt x="480731" y="191290"/>
                </a:lnTo>
                <a:lnTo>
                  <a:pt x="522671" y="171224"/>
                </a:lnTo>
                <a:lnTo>
                  <a:pt x="565253" y="153334"/>
                </a:lnTo>
                <a:lnTo>
                  <a:pt x="608399" y="137614"/>
                </a:lnTo>
                <a:lnTo>
                  <a:pt x="652030" y="124052"/>
                </a:lnTo>
                <a:lnTo>
                  <a:pt x="696070" y="112639"/>
                </a:lnTo>
                <a:lnTo>
                  <a:pt x="740442" y="103366"/>
                </a:lnTo>
                <a:lnTo>
                  <a:pt x="785066" y="96223"/>
                </a:lnTo>
                <a:lnTo>
                  <a:pt x="829867" y="91201"/>
                </a:lnTo>
                <a:lnTo>
                  <a:pt x="874767" y="88291"/>
                </a:lnTo>
                <a:lnTo>
                  <a:pt x="919688" y="87483"/>
                </a:lnTo>
                <a:lnTo>
                  <a:pt x="1333745" y="87483"/>
                </a:lnTo>
                <a:lnTo>
                  <a:pt x="1303772" y="74677"/>
                </a:lnTo>
                <a:lnTo>
                  <a:pt x="1259837" y="58199"/>
                </a:lnTo>
                <a:lnTo>
                  <a:pt x="1215524" y="43807"/>
                </a:lnTo>
                <a:lnTo>
                  <a:pt x="1170898" y="31483"/>
                </a:lnTo>
                <a:lnTo>
                  <a:pt x="1126022" y="21211"/>
                </a:lnTo>
                <a:lnTo>
                  <a:pt x="1080959" y="12972"/>
                </a:lnTo>
                <a:lnTo>
                  <a:pt x="1035772" y="6749"/>
                </a:lnTo>
                <a:lnTo>
                  <a:pt x="990524" y="2524"/>
                </a:lnTo>
                <a:lnTo>
                  <a:pt x="945279" y="280"/>
                </a:lnTo>
                <a:lnTo>
                  <a:pt x="900100" y="0"/>
                </a:lnTo>
                <a:close/>
              </a:path>
              <a:path w="1801495" h="579755">
                <a:moveTo>
                  <a:pt x="1333745" y="87483"/>
                </a:moveTo>
                <a:lnTo>
                  <a:pt x="919688" y="87483"/>
                </a:lnTo>
                <a:lnTo>
                  <a:pt x="964552" y="88767"/>
                </a:lnTo>
                <a:lnTo>
                  <a:pt x="1009282" y="92133"/>
                </a:lnTo>
                <a:lnTo>
                  <a:pt x="1053801" y="97574"/>
                </a:lnTo>
                <a:lnTo>
                  <a:pt x="1098031" y="105078"/>
                </a:lnTo>
                <a:lnTo>
                  <a:pt x="1141895" y="114637"/>
                </a:lnTo>
                <a:lnTo>
                  <a:pt x="1185314" y="126241"/>
                </a:lnTo>
                <a:lnTo>
                  <a:pt x="1228213" y="139881"/>
                </a:lnTo>
                <a:lnTo>
                  <a:pt x="1270512" y="155546"/>
                </a:lnTo>
                <a:lnTo>
                  <a:pt x="1312135" y="173228"/>
                </a:lnTo>
                <a:lnTo>
                  <a:pt x="1353004" y="192918"/>
                </a:lnTo>
                <a:lnTo>
                  <a:pt x="1393042" y="214605"/>
                </a:lnTo>
                <a:lnTo>
                  <a:pt x="1432171" y="238280"/>
                </a:lnTo>
                <a:lnTo>
                  <a:pt x="1470313" y="263934"/>
                </a:lnTo>
                <a:lnTo>
                  <a:pt x="1507392" y="291557"/>
                </a:lnTo>
                <a:lnTo>
                  <a:pt x="1543329" y="321140"/>
                </a:lnTo>
                <a:lnTo>
                  <a:pt x="1578047" y="352673"/>
                </a:lnTo>
                <a:lnTo>
                  <a:pt x="1611469" y="386147"/>
                </a:lnTo>
                <a:lnTo>
                  <a:pt x="1643517" y="421552"/>
                </a:lnTo>
                <a:lnTo>
                  <a:pt x="1674114" y="458879"/>
                </a:lnTo>
                <a:lnTo>
                  <a:pt x="1623822" y="487454"/>
                </a:lnTo>
                <a:lnTo>
                  <a:pt x="1792477" y="558066"/>
                </a:lnTo>
                <a:lnTo>
                  <a:pt x="1799779" y="415318"/>
                </a:lnTo>
                <a:lnTo>
                  <a:pt x="1750822" y="415318"/>
                </a:lnTo>
                <a:lnTo>
                  <a:pt x="1717467" y="373633"/>
                </a:lnTo>
                <a:lnTo>
                  <a:pt x="1682128" y="333778"/>
                </a:lnTo>
                <a:lnTo>
                  <a:pt x="1644882" y="295818"/>
                </a:lnTo>
                <a:lnTo>
                  <a:pt x="1605803" y="259822"/>
                </a:lnTo>
                <a:lnTo>
                  <a:pt x="1564969" y="225856"/>
                </a:lnTo>
                <a:lnTo>
                  <a:pt x="1522454" y="193986"/>
                </a:lnTo>
                <a:lnTo>
                  <a:pt x="1478334" y="164281"/>
                </a:lnTo>
                <a:lnTo>
                  <a:pt x="1432687" y="136807"/>
                </a:lnTo>
                <a:lnTo>
                  <a:pt x="1390261" y="113964"/>
                </a:lnTo>
                <a:lnTo>
                  <a:pt x="1347268" y="93260"/>
                </a:lnTo>
                <a:lnTo>
                  <a:pt x="1333745" y="87483"/>
                </a:lnTo>
                <a:close/>
              </a:path>
              <a:path w="1801495" h="579755">
                <a:moveTo>
                  <a:pt x="1801240" y="386743"/>
                </a:moveTo>
                <a:lnTo>
                  <a:pt x="1750822" y="415318"/>
                </a:lnTo>
                <a:lnTo>
                  <a:pt x="1799779" y="415318"/>
                </a:lnTo>
                <a:lnTo>
                  <a:pt x="1801240" y="386743"/>
                </a:lnTo>
                <a:close/>
              </a:path>
            </a:pathLst>
          </a:custGeom>
          <a:solidFill>
            <a:srgbClr val="66B4D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2924175" y="2295461"/>
            <a:ext cx="1509649" cy="976312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3305175" y="2304986"/>
            <a:ext cx="785812" cy="957262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 txBox="1"/>
          <p:nvPr/>
        </p:nvSpPr>
        <p:spPr>
          <a:xfrm>
            <a:off x="2751454" y="2426335"/>
            <a:ext cx="1049655" cy="150812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828040">
              <a:lnSpc>
                <a:spcPct val="100000"/>
              </a:lnSpc>
              <a:spcBef>
                <a:spcPts val="130"/>
              </a:spcBef>
            </a:pPr>
            <a:r>
              <a:rPr dirty="0" sz="3200" spc="10" b="1">
                <a:solidFill>
                  <a:srgbClr val="C00000"/>
                </a:solidFill>
                <a:latin typeface="Calibri"/>
                <a:cs typeface="Calibri"/>
              </a:rPr>
              <a:t>2</a:t>
            </a:r>
            <a:endParaRPr sz="3200">
              <a:latin typeface="Calibri"/>
              <a:cs typeface="Calibri"/>
            </a:endParaRPr>
          </a:p>
          <a:p>
            <a:pPr marL="184150" marR="21590" indent="-171450">
              <a:lnSpc>
                <a:spcPct val="92100"/>
              </a:lnSpc>
              <a:spcBef>
                <a:spcPts val="1830"/>
              </a:spcBef>
              <a:buFont typeface="Calibri"/>
              <a:buChar char="•"/>
              <a:tabLst>
                <a:tab pos="184150" algn="l"/>
              </a:tabLst>
            </a:pPr>
            <a:r>
              <a:rPr dirty="0" sz="1800" spc="0" b="1">
                <a:latin typeface="Calibri"/>
                <a:cs typeface="Calibri"/>
              </a:rPr>
              <a:t>PERBEN  </a:t>
            </a:r>
            <a:r>
              <a:rPr dirty="0" sz="1800" spc="-85" b="1">
                <a:latin typeface="Calibri"/>
                <a:cs typeface="Calibri"/>
              </a:rPr>
              <a:t>D</a:t>
            </a:r>
            <a:r>
              <a:rPr dirty="0" sz="1800" spc="25" b="1">
                <a:latin typeface="Calibri"/>
                <a:cs typeface="Calibri"/>
              </a:rPr>
              <a:t>A</a:t>
            </a:r>
            <a:r>
              <a:rPr dirty="0" sz="1800" spc="-10" b="1">
                <a:latin typeface="Calibri"/>
                <a:cs typeface="Calibri"/>
              </a:rPr>
              <a:t>H</a:t>
            </a:r>
            <a:r>
              <a:rPr dirty="0" sz="1800" spc="25" b="1">
                <a:latin typeface="Calibri"/>
                <a:cs typeface="Calibri"/>
              </a:rPr>
              <a:t>A</a:t>
            </a:r>
            <a:r>
              <a:rPr dirty="0" sz="1800" spc="30" b="1">
                <a:latin typeface="Calibri"/>
                <a:cs typeface="Calibri"/>
              </a:rPr>
              <a:t>R</a:t>
            </a:r>
            <a:r>
              <a:rPr dirty="0" sz="1800" b="1">
                <a:latin typeface="Calibri"/>
                <a:cs typeface="Calibri"/>
              </a:rPr>
              <a:t>A  </a:t>
            </a:r>
            <a:r>
              <a:rPr dirty="0" sz="1800" spc="25" b="1">
                <a:latin typeface="Calibri"/>
                <a:cs typeface="Calibri"/>
              </a:rPr>
              <a:t>AN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4781550" y="2695575"/>
            <a:ext cx="1681226" cy="1404874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4819650" y="2771711"/>
            <a:ext cx="442912" cy="53816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4991100" y="2771711"/>
            <a:ext cx="1271524" cy="538162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4991100" y="3019361"/>
            <a:ext cx="1176337" cy="538162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4991100" y="3276536"/>
            <a:ext cx="1090612" cy="538162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5859398" y="4322190"/>
            <a:ext cx="1623695" cy="525145"/>
          </a:xfrm>
          <a:custGeom>
            <a:avLst/>
            <a:gdLst/>
            <a:ahLst/>
            <a:cxnLst/>
            <a:rect l="l" t="t" r="r" b="b"/>
            <a:pathLst>
              <a:path w="1623695" h="525145">
                <a:moveTo>
                  <a:pt x="76326" y="0"/>
                </a:moveTo>
                <a:lnTo>
                  <a:pt x="0" y="43306"/>
                </a:lnTo>
                <a:lnTo>
                  <a:pt x="27170" y="88179"/>
                </a:lnTo>
                <a:lnTo>
                  <a:pt x="56707" y="131406"/>
                </a:lnTo>
                <a:lnTo>
                  <a:pt x="88534" y="172895"/>
                </a:lnTo>
                <a:lnTo>
                  <a:pt x="122576" y="212556"/>
                </a:lnTo>
                <a:lnTo>
                  <a:pt x="158757" y="250298"/>
                </a:lnTo>
                <a:lnTo>
                  <a:pt x="197002" y="286029"/>
                </a:lnTo>
                <a:lnTo>
                  <a:pt x="237236" y="319658"/>
                </a:lnTo>
                <a:lnTo>
                  <a:pt x="275189" y="348195"/>
                </a:lnTo>
                <a:lnTo>
                  <a:pt x="314093" y="374560"/>
                </a:lnTo>
                <a:lnTo>
                  <a:pt x="353870" y="398761"/>
                </a:lnTo>
                <a:lnTo>
                  <a:pt x="394444" y="420808"/>
                </a:lnTo>
                <a:lnTo>
                  <a:pt x="435738" y="440711"/>
                </a:lnTo>
                <a:lnTo>
                  <a:pt x="477675" y="458476"/>
                </a:lnTo>
                <a:lnTo>
                  <a:pt x="520179" y="474115"/>
                </a:lnTo>
                <a:lnTo>
                  <a:pt x="563174" y="487636"/>
                </a:lnTo>
                <a:lnTo>
                  <a:pt x="606582" y="499047"/>
                </a:lnTo>
                <a:lnTo>
                  <a:pt x="650327" y="508358"/>
                </a:lnTo>
                <a:lnTo>
                  <a:pt x="694332" y="515577"/>
                </a:lnTo>
                <a:lnTo>
                  <a:pt x="738521" y="520714"/>
                </a:lnTo>
                <a:lnTo>
                  <a:pt x="782818" y="523778"/>
                </a:lnTo>
                <a:lnTo>
                  <a:pt x="827145" y="524777"/>
                </a:lnTo>
                <a:lnTo>
                  <a:pt x="871425" y="523721"/>
                </a:lnTo>
                <a:lnTo>
                  <a:pt x="915584" y="520618"/>
                </a:lnTo>
                <a:lnTo>
                  <a:pt x="959543" y="515478"/>
                </a:lnTo>
                <a:lnTo>
                  <a:pt x="1003226" y="508309"/>
                </a:lnTo>
                <a:lnTo>
                  <a:pt x="1046557" y="499121"/>
                </a:lnTo>
                <a:lnTo>
                  <a:pt x="1089458" y="487922"/>
                </a:lnTo>
                <a:lnTo>
                  <a:pt x="1131854" y="474721"/>
                </a:lnTo>
                <a:lnTo>
                  <a:pt x="1173668" y="459528"/>
                </a:lnTo>
                <a:lnTo>
                  <a:pt x="1214822" y="442351"/>
                </a:lnTo>
                <a:lnTo>
                  <a:pt x="1225873" y="437115"/>
                </a:lnTo>
                <a:lnTo>
                  <a:pt x="816332" y="437115"/>
                </a:lnTo>
                <a:lnTo>
                  <a:pt x="771951" y="435379"/>
                </a:lnTo>
                <a:lnTo>
                  <a:pt x="727809" y="431377"/>
                </a:lnTo>
                <a:lnTo>
                  <a:pt x="683995" y="425133"/>
                </a:lnTo>
                <a:lnTo>
                  <a:pt x="640598" y="416672"/>
                </a:lnTo>
                <a:lnTo>
                  <a:pt x="597709" y="406018"/>
                </a:lnTo>
                <a:lnTo>
                  <a:pt x="555417" y="393198"/>
                </a:lnTo>
                <a:lnTo>
                  <a:pt x="513813" y="378234"/>
                </a:lnTo>
                <a:lnTo>
                  <a:pt x="472985" y="361153"/>
                </a:lnTo>
                <a:lnTo>
                  <a:pt x="433024" y="341978"/>
                </a:lnTo>
                <a:lnTo>
                  <a:pt x="394019" y="320736"/>
                </a:lnTo>
                <a:lnTo>
                  <a:pt x="356061" y="297449"/>
                </a:lnTo>
                <a:lnTo>
                  <a:pt x="319238" y="272144"/>
                </a:lnTo>
                <a:lnTo>
                  <a:pt x="283642" y="244845"/>
                </a:lnTo>
                <a:lnTo>
                  <a:pt x="249360" y="215576"/>
                </a:lnTo>
                <a:lnTo>
                  <a:pt x="216485" y="184364"/>
                </a:lnTo>
                <a:lnTo>
                  <a:pt x="185104" y="151231"/>
                </a:lnTo>
                <a:lnTo>
                  <a:pt x="155308" y="116203"/>
                </a:lnTo>
                <a:lnTo>
                  <a:pt x="127186" y="79306"/>
                </a:lnTo>
                <a:lnTo>
                  <a:pt x="100829" y="40563"/>
                </a:lnTo>
                <a:lnTo>
                  <a:pt x="76326" y="0"/>
                </a:lnTo>
                <a:close/>
              </a:path>
              <a:path w="1623695" h="525145">
                <a:moveTo>
                  <a:pt x="1616075" y="21589"/>
                </a:moveTo>
                <a:lnTo>
                  <a:pt x="1445768" y="91058"/>
                </a:lnTo>
                <a:lnTo>
                  <a:pt x="1496059" y="119633"/>
                </a:lnTo>
                <a:lnTo>
                  <a:pt x="1461079" y="159845"/>
                </a:lnTo>
                <a:lnTo>
                  <a:pt x="1423773" y="197743"/>
                </a:lnTo>
                <a:lnTo>
                  <a:pt x="1384252" y="233235"/>
                </a:lnTo>
                <a:lnTo>
                  <a:pt x="1342625" y="266229"/>
                </a:lnTo>
                <a:lnTo>
                  <a:pt x="1299001" y="296634"/>
                </a:lnTo>
                <a:lnTo>
                  <a:pt x="1253490" y="324357"/>
                </a:lnTo>
                <a:lnTo>
                  <a:pt x="1211664" y="346651"/>
                </a:lnTo>
                <a:lnTo>
                  <a:pt x="1169180" y="366429"/>
                </a:lnTo>
                <a:lnTo>
                  <a:pt x="1126125" y="383718"/>
                </a:lnTo>
                <a:lnTo>
                  <a:pt x="1082591" y="398543"/>
                </a:lnTo>
                <a:lnTo>
                  <a:pt x="1038666" y="410927"/>
                </a:lnTo>
                <a:lnTo>
                  <a:pt x="994441" y="420896"/>
                </a:lnTo>
                <a:lnTo>
                  <a:pt x="950005" y="428474"/>
                </a:lnTo>
                <a:lnTo>
                  <a:pt x="905449" y="433687"/>
                </a:lnTo>
                <a:lnTo>
                  <a:pt x="860861" y="436559"/>
                </a:lnTo>
                <a:lnTo>
                  <a:pt x="816332" y="437115"/>
                </a:lnTo>
                <a:lnTo>
                  <a:pt x="1225873" y="437115"/>
                </a:lnTo>
                <a:lnTo>
                  <a:pt x="1294849" y="402081"/>
                </a:lnTo>
                <a:lnTo>
                  <a:pt x="1333567" y="379007"/>
                </a:lnTo>
                <a:lnTo>
                  <a:pt x="1371320" y="353985"/>
                </a:lnTo>
                <a:lnTo>
                  <a:pt x="1408031" y="327023"/>
                </a:lnTo>
                <a:lnTo>
                  <a:pt x="1443623" y="298132"/>
                </a:lnTo>
                <a:lnTo>
                  <a:pt x="1478021" y="267320"/>
                </a:lnTo>
                <a:lnTo>
                  <a:pt x="1511146" y="234596"/>
                </a:lnTo>
                <a:lnTo>
                  <a:pt x="1542923" y="199969"/>
                </a:lnTo>
                <a:lnTo>
                  <a:pt x="1573276" y="163448"/>
                </a:lnTo>
                <a:lnTo>
                  <a:pt x="1622417" y="163448"/>
                </a:lnTo>
                <a:lnTo>
                  <a:pt x="1616075" y="21589"/>
                </a:lnTo>
                <a:close/>
              </a:path>
              <a:path w="1623695" h="525145">
                <a:moveTo>
                  <a:pt x="1622417" y="163448"/>
                </a:moveTo>
                <a:lnTo>
                  <a:pt x="1573276" y="163448"/>
                </a:lnTo>
                <a:lnTo>
                  <a:pt x="1623695" y="192023"/>
                </a:lnTo>
                <a:lnTo>
                  <a:pt x="1622417" y="163448"/>
                </a:lnTo>
                <a:close/>
              </a:path>
            </a:pathLst>
          </a:custGeom>
          <a:solidFill>
            <a:srgbClr val="2C2CB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5143500" y="3628961"/>
            <a:ext cx="1500124" cy="966787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5514975" y="3638486"/>
            <a:ext cx="785812" cy="957262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 txBox="1"/>
          <p:nvPr/>
        </p:nvSpPr>
        <p:spPr>
          <a:xfrm>
            <a:off x="4963795" y="2842577"/>
            <a:ext cx="1104265" cy="1433830"/>
          </a:xfrm>
          <a:prstGeom prst="rect">
            <a:avLst/>
          </a:prstGeom>
        </p:spPr>
        <p:txBody>
          <a:bodyPr wrap="square" lIns="0" tIns="34290" rIns="0" bIns="0" rtlCol="0" vert="horz">
            <a:spAutoFit/>
          </a:bodyPr>
          <a:lstStyle/>
          <a:p>
            <a:pPr marL="184150" marR="5080" indent="-171450">
              <a:lnSpc>
                <a:spcPct val="92200"/>
              </a:lnSpc>
              <a:spcBef>
                <a:spcPts val="270"/>
              </a:spcBef>
              <a:buFont typeface="Calibri"/>
              <a:buChar char="•"/>
              <a:tabLst>
                <a:tab pos="184785" algn="l"/>
              </a:tabLst>
            </a:pPr>
            <a:r>
              <a:rPr dirty="0" sz="1800" spc="5" b="1">
                <a:latin typeface="Calibri"/>
                <a:cs typeface="Calibri"/>
              </a:rPr>
              <a:t>P</a:t>
            </a:r>
            <a:r>
              <a:rPr dirty="0" sz="1800" spc="10" b="1">
                <a:latin typeface="Calibri"/>
                <a:cs typeface="Calibri"/>
              </a:rPr>
              <a:t>E</a:t>
            </a:r>
            <a:r>
              <a:rPr dirty="0" sz="1800" spc="25" b="1">
                <a:latin typeface="Calibri"/>
                <a:cs typeface="Calibri"/>
              </a:rPr>
              <a:t>R</a:t>
            </a:r>
            <a:r>
              <a:rPr dirty="0" sz="1800" spc="-145" b="1">
                <a:latin typeface="Calibri"/>
                <a:cs typeface="Calibri"/>
              </a:rPr>
              <a:t>T</a:t>
            </a:r>
            <a:r>
              <a:rPr dirty="0" sz="1800" spc="25" b="1">
                <a:latin typeface="Calibri"/>
                <a:cs typeface="Calibri"/>
              </a:rPr>
              <a:t>A</a:t>
            </a:r>
            <a:r>
              <a:rPr dirty="0" sz="1800" spc="5" b="1">
                <a:latin typeface="Calibri"/>
                <a:cs typeface="Calibri"/>
              </a:rPr>
              <a:t>N</a:t>
            </a:r>
            <a:r>
              <a:rPr dirty="0" sz="1800" b="1">
                <a:latin typeface="Calibri"/>
                <a:cs typeface="Calibri"/>
              </a:rPr>
              <a:t>G  </a:t>
            </a:r>
            <a:r>
              <a:rPr dirty="0" sz="1800" spc="-20" b="1">
                <a:latin typeface="Calibri"/>
                <a:cs typeface="Calibri"/>
              </a:rPr>
              <a:t>GUNGJA  </a:t>
            </a:r>
            <a:r>
              <a:rPr dirty="0" sz="1800" spc="-10" b="1">
                <a:latin typeface="Calibri"/>
                <a:cs typeface="Calibri"/>
              </a:rPr>
              <a:t>WABAN</a:t>
            </a:r>
            <a:endParaRPr sz="1800">
              <a:latin typeface="Calibri"/>
              <a:cs typeface="Calibri"/>
            </a:endParaRPr>
          </a:p>
          <a:p>
            <a:pPr algn="r" marR="59690">
              <a:lnSpc>
                <a:spcPct val="100000"/>
              </a:lnSpc>
              <a:spcBef>
                <a:spcPts val="1095"/>
              </a:spcBef>
            </a:pPr>
            <a:r>
              <a:rPr dirty="0" sz="3200" spc="10" b="1">
                <a:solidFill>
                  <a:srgbClr val="C00000"/>
                </a:solidFill>
                <a:latin typeface="Calibri"/>
                <a:cs typeface="Calibri"/>
              </a:rPr>
              <a:t>3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7034276" y="2738501"/>
            <a:ext cx="1609725" cy="1333500"/>
          </a:xfrm>
          <a:custGeom>
            <a:avLst/>
            <a:gdLst/>
            <a:ahLst/>
            <a:cxnLst/>
            <a:rect l="l" t="t" r="r" b="b"/>
            <a:pathLst>
              <a:path w="1609725" h="1333500">
                <a:moveTo>
                  <a:pt x="1476375" y="0"/>
                </a:moveTo>
                <a:lnTo>
                  <a:pt x="133350" y="0"/>
                </a:lnTo>
                <a:lnTo>
                  <a:pt x="91196" y="6797"/>
                </a:lnTo>
                <a:lnTo>
                  <a:pt x="54589" y="25725"/>
                </a:lnTo>
                <a:lnTo>
                  <a:pt x="25725" y="54589"/>
                </a:lnTo>
                <a:lnTo>
                  <a:pt x="6797" y="91196"/>
                </a:lnTo>
                <a:lnTo>
                  <a:pt x="0" y="133350"/>
                </a:lnTo>
                <a:lnTo>
                  <a:pt x="0" y="1200150"/>
                </a:lnTo>
                <a:lnTo>
                  <a:pt x="6797" y="1242255"/>
                </a:lnTo>
                <a:lnTo>
                  <a:pt x="25725" y="1278855"/>
                </a:lnTo>
                <a:lnTo>
                  <a:pt x="54589" y="1307738"/>
                </a:lnTo>
                <a:lnTo>
                  <a:pt x="91196" y="1326690"/>
                </a:lnTo>
                <a:lnTo>
                  <a:pt x="133350" y="1333500"/>
                </a:lnTo>
                <a:lnTo>
                  <a:pt x="1476375" y="1333500"/>
                </a:lnTo>
                <a:lnTo>
                  <a:pt x="1518480" y="1326690"/>
                </a:lnTo>
                <a:lnTo>
                  <a:pt x="1555080" y="1307738"/>
                </a:lnTo>
                <a:lnTo>
                  <a:pt x="1583963" y="1278855"/>
                </a:lnTo>
                <a:lnTo>
                  <a:pt x="1602915" y="1242255"/>
                </a:lnTo>
                <a:lnTo>
                  <a:pt x="1609725" y="1200150"/>
                </a:lnTo>
                <a:lnTo>
                  <a:pt x="1609725" y="133350"/>
                </a:lnTo>
                <a:lnTo>
                  <a:pt x="1602915" y="91196"/>
                </a:lnTo>
                <a:lnTo>
                  <a:pt x="1583963" y="54589"/>
                </a:lnTo>
                <a:lnTo>
                  <a:pt x="1555080" y="25725"/>
                </a:lnTo>
                <a:lnTo>
                  <a:pt x="1518480" y="6797"/>
                </a:lnTo>
                <a:lnTo>
                  <a:pt x="1476375" y="0"/>
                </a:lnTo>
                <a:close/>
              </a:path>
            </a:pathLst>
          </a:custGeom>
          <a:solidFill>
            <a:srgbClr val="808080">
              <a:alpha val="90194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7034276" y="2738501"/>
            <a:ext cx="1609725" cy="1333500"/>
          </a:xfrm>
          <a:custGeom>
            <a:avLst/>
            <a:gdLst/>
            <a:ahLst/>
            <a:cxnLst/>
            <a:rect l="l" t="t" r="r" b="b"/>
            <a:pathLst>
              <a:path w="1609725" h="1333500">
                <a:moveTo>
                  <a:pt x="0" y="133350"/>
                </a:moveTo>
                <a:lnTo>
                  <a:pt x="6797" y="91196"/>
                </a:lnTo>
                <a:lnTo>
                  <a:pt x="25725" y="54589"/>
                </a:lnTo>
                <a:lnTo>
                  <a:pt x="54589" y="25725"/>
                </a:lnTo>
                <a:lnTo>
                  <a:pt x="91196" y="6797"/>
                </a:lnTo>
                <a:lnTo>
                  <a:pt x="133350" y="0"/>
                </a:lnTo>
                <a:lnTo>
                  <a:pt x="1476375" y="0"/>
                </a:lnTo>
                <a:lnTo>
                  <a:pt x="1518480" y="6797"/>
                </a:lnTo>
                <a:lnTo>
                  <a:pt x="1555080" y="25725"/>
                </a:lnTo>
                <a:lnTo>
                  <a:pt x="1583963" y="54589"/>
                </a:lnTo>
                <a:lnTo>
                  <a:pt x="1602915" y="91196"/>
                </a:lnTo>
                <a:lnTo>
                  <a:pt x="1609725" y="133350"/>
                </a:lnTo>
                <a:lnTo>
                  <a:pt x="1609725" y="1200150"/>
                </a:lnTo>
                <a:lnTo>
                  <a:pt x="1602915" y="1242255"/>
                </a:lnTo>
                <a:lnTo>
                  <a:pt x="1583963" y="1278855"/>
                </a:lnTo>
                <a:lnTo>
                  <a:pt x="1555080" y="1307738"/>
                </a:lnTo>
                <a:lnTo>
                  <a:pt x="1518480" y="1326690"/>
                </a:lnTo>
                <a:lnTo>
                  <a:pt x="1476375" y="1333500"/>
                </a:lnTo>
                <a:lnTo>
                  <a:pt x="133350" y="1333500"/>
                </a:lnTo>
                <a:lnTo>
                  <a:pt x="91196" y="1326690"/>
                </a:lnTo>
                <a:lnTo>
                  <a:pt x="54589" y="1307738"/>
                </a:lnTo>
                <a:lnTo>
                  <a:pt x="25725" y="1278855"/>
                </a:lnTo>
                <a:lnTo>
                  <a:pt x="6797" y="1242255"/>
                </a:lnTo>
                <a:lnTo>
                  <a:pt x="0" y="1200150"/>
                </a:lnTo>
                <a:lnTo>
                  <a:pt x="0" y="133350"/>
                </a:lnTo>
                <a:close/>
              </a:path>
            </a:pathLst>
          </a:custGeom>
          <a:ln w="28575">
            <a:solidFill>
              <a:srgbClr val="2C2CB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7029450" y="3057461"/>
            <a:ext cx="442912" cy="538162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7200900" y="3057461"/>
            <a:ext cx="1357249" cy="538162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7200900" y="3305111"/>
            <a:ext cx="481012" cy="538162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7353300" y="2295461"/>
            <a:ext cx="1500124" cy="976312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7724775" y="2304986"/>
            <a:ext cx="785812" cy="957262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 txBox="1"/>
          <p:nvPr/>
        </p:nvSpPr>
        <p:spPr>
          <a:xfrm>
            <a:off x="7176516" y="2426335"/>
            <a:ext cx="1222375" cy="125031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algn="r" marR="177800">
              <a:lnSpc>
                <a:spcPct val="100000"/>
              </a:lnSpc>
              <a:spcBef>
                <a:spcPts val="130"/>
              </a:spcBef>
            </a:pPr>
            <a:r>
              <a:rPr dirty="0" sz="3200" spc="10" b="1">
                <a:solidFill>
                  <a:srgbClr val="C00000"/>
                </a:solidFill>
                <a:latin typeface="Calibri"/>
                <a:cs typeface="Calibri"/>
              </a:rPr>
              <a:t>4</a:t>
            </a:r>
            <a:endParaRPr sz="3200">
              <a:latin typeface="Calibri"/>
              <a:cs typeface="Calibri"/>
            </a:endParaRPr>
          </a:p>
          <a:p>
            <a:pPr marL="184150" indent="-171450">
              <a:lnSpc>
                <a:spcPts val="2055"/>
              </a:lnSpc>
              <a:spcBef>
                <a:spcPts val="1660"/>
              </a:spcBef>
              <a:buFont typeface="Calibri"/>
              <a:buChar char="•"/>
              <a:tabLst>
                <a:tab pos="184150" algn="l"/>
              </a:tabLst>
            </a:pPr>
            <a:r>
              <a:rPr dirty="0" sz="1800" spc="0" b="1">
                <a:latin typeface="Calibri"/>
                <a:cs typeface="Calibri"/>
              </a:rPr>
              <a:t>PELAPORA</a:t>
            </a:r>
            <a:endParaRPr sz="1800">
              <a:latin typeface="Calibri"/>
              <a:cs typeface="Calibri"/>
            </a:endParaRPr>
          </a:p>
          <a:p>
            <a:pPr marL="184150">
              <a:lnSpc>
                <a:spcPts val="2055"/>
              </a:lnSpc>
            </a:pPr>
            <a:r>
              <a:rPr dirty="0" sz="1800" b="1">
                <a:latin typeface="Calibri"/>
                <a:cs typeface="Calibri"/>
              </a:rPr>
              <a:t>N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1970785" y="307975"/>
            <a:ext cx="212725" cy="316865"/>
          </a:xfrm>
          <a:custGeom>
            <a:avLst/>
            <a:gdLst/>
            <a:ahLst/>
            <a:cxnLst/>
            <a:rect l="l" t="t" r="r" b="b"/>
            <a:pathLst>
              <a:path w="212725" h="316865">
                <a:moveTo>
                  <a:pt x="87161" y="298576"/>
                </a:moveTo>
                <a:lnTo>
                  <a:pt x="35687" y="298576"/>
                </a:lnTo>
                <a:lnTo>
                  <a:pt x="41528" y="299974"/>
                </a:lnTo>
                <a:lnTo>
                  <a:pt x="48768" y="303022"/>
                </a:lnTo>
                <a:lnTo>
                  <a:pt x="87121" y="315204"/>
                </a:lnTo>
                <a:lnTo>
                  <a:pt x="107695" y="316864"/>
                </a:lnTo>
                <a:lnTo>
                  <a:pt x="129460" y="315150"/>
                </a:lnTo>
                <a:lnTo>
                  <a:pt x="149225" y="310007"/>
                </a:lnTo>
                <a:lnTo>
                  <a:pt x="166989" y="301434"/>
                </a:lnTo>
                <a:lnTo>
                  <a:pt x="167239" y="301244"/>
                </a:lnTo>
                <a:lnTo>
                  <a:pt x="106552" y="301244"/>
                </a:lnTo>
                <a:lnTo>
                  <a:pt x="90624" y="299650"/>
                </a:lnTo>
                <a:lnTo>
                  <a:pt x="87161" y="298576"/>
                </a:lnTo>
                <a:close/>
              </a:path>
              <a:path w="212725" h="316865">
                <a:moveTo>
                  <a:pt x="8255" y="202311"/>
                </a:moveTo>
                <a:lnTo>
                  <a:pt x="0" y="202311"/>
                </a:lnTo>
                <a:lnTo>
                  <a:pt x="0" y="316611"/>
                </a:lnTo>
                <a:lnTo>
                  <a:pt x="8255" y="316611"/>
                </a:lnTo>
                <a:lnTo>
                  <a:pt x="11049" y="310514"/>
                </a:lnTo>
                <a:lnTo>
                  <a:pt x="14477" y="305942"/>
                </a:lnTo>
                <a:lnTo>
                  <a:pt x="18795" y="303022"/>
                </a:lnTo>
                <a:lnTo>
                  <a:pt x="23113" y="299974"/>
                </a:lnTo>
                <a:lnTo>
                  <a:pt x="27177" y="298576"/>
                </a:lnTo>
                <a:lnTo>
                  <a:pt x="87161" y="298576"/>
                </a:lnTo>
                <a:lnTo>
                  <a:pt x="75231" y="294878"/>
                </a:lnTo>
                <a:lnTo>
                  <a:pt x="60386" y="286938"/>
                </a:lnTo>
                <a:lnTo>
                  <a:pt x="46100" y="275844"/>
                </a:lnTo>
                <a:lnTo>
                  <a:pt x="33240" y="261747"/>
                </a:lnTo>
                <a:lnTo>
                  <a:pt x="22653" y="244792"/>
                </a:lnTo>
                <a:lnTo>
                  <a:pt x="14329" y="224980"/>
                </a:lnTo>
                <a:lnTo>
                  <a:pt x="8255" y="202311"/>
                </a:lnTo>
                <a:close/>
              </a:path>
              <a:path w="212725" h="316865">
                <a:moveTo>
                  <a:pt x="93852" y="0"/>
                </a:moveTo>
                <a:lnTo>
                  <a:pt x="40989" y="14358"/>
                </a:lnTo>
                <a:lnTo>
                  <a:pt x="6905" y="53609"/>
                </a:lnTo>
                <a:lnTo>
                  <a:pt x="253" y="87122"/>
                </a:lnTo>
                <a:lnTo>
                  <a:pt x="871" y="97480"/>
                </a:lnTo>
                <a:lnTo>
                  <a:pt x="15412" y="134554"/>
                </a:lnTo>
                <a:lnTo>
                  <a:pt x="48220" y="165385"/>
                </a:lnTo>
                <a:lnTo>
                  <a:pt x="110797" y="199435"/>
                </a:lnTo>
                <a:lnTo>
                  <a:pt x="122189" y="205660"/>
                </a:lnTo>
                <a:lnTo>
                  <a:pt x="152338" y="230171"/>
                </a:lnTo>
                <a:lnTo>
                  <a:pt x="161289" y="248792"/>
                </a:lnTo>
                <a:lnTo>
                  <a:pt x="161289" y="255904"/>
                </a:lnTo>
                <a:lnTo>
                  <a:pt x="138360" y="293528"/>
                </a:lnTo>
                <a:lnTo>
                  <a:pt x="106552" y="301244"/>
                </a:lnTo>
                <a:lnTo>
                  <a:pt x="167239" y="301244"/>
                </a:lnTo>
                <a:lnTo>
                  <a:pt x="195681" y="275125"/>
                </a:lnTo>
                <a:lnTo>
                  <a:pt x="212344" y="224154"/>
                </a:lnTo>
                <a:lnTo>
                  <a:pt x="211200" y="209627"/>
                </a:lnTo>
                <a:lnTo>
                  <a:pt x="194056" y="171069"/>
                </a:lnTo>
                <a:lnTo>
                  <a:pt x="146835" y="134546"/>
                </a:lnTo>
                <a:lnTo>
                  <a:pt x="105114" y="113026"/>
                </a:lnTo>
                <a:lnTo>
                  <a:pt x="91265" y="105791"/>
                </a:lnTo>
                <a:lnTo>
                  <a:pt x="56929" y="80039"/>
                </a:lnTo>
                <a:lnTo>
                  <a:pt x="48513" y="63626"/>
                </a:lnTo>
                <a:lnTo>
                  <a:pt x="48513" y="57023"/>
                </a:lnTo>
                <a:lnTo>
                  <a:pt x="68982" y="23621"/>
                </a:lnTo>
                <a:lnTo>
                  <a:pt x="97789" y="16764"/>
                </a:lnTo>
                <a:lnTo>
                  <a:pt x="154555" y="16764"/>
                </a:lnTo>
                <a:lnTo>
                  <a:pt x="147955" y="13589"/>
                </a:lnTo>
                <a:lnTo>
                  <a:pt x="108331" y="920"/>
                </a:lnTo>
                <a:lnTo>
                  <a:pt x="101139" y="234"/>
                </a:lnTo>
                <a:lnTo>
                  <a:pt x="93852" y="0"/>
                </a:lnTo>
                <a:close/>
              </a:path>
              <a:path w="212725" h="316865">
                <a:moveTo>
                  <a:pt x="154555" y="16764"/>
                </a:moveTo>
                <a:lnTo>
                  <a:pt x="97789" y="16764"/>
                </a:lnTo>
                <a:lnTo>
                  <a:pt x="112291" y="18214"/>
                </a:lnTo>
                <a:lnTo>
                  <a:pt x="126269" y="22558"/>
                </a:lnTo>
                <a:lnTo>
                  <a:pt x="164133" y="52351"/>
                </a:lnTo>
                <a:lnTo>
                  <a:pt x="184403" y="100964"/>
                </a:lnTo>
                <a:lnTo>
                  <a:pt x="193547" y="100964"/>
                </a:lnTo>
                <a:lnTo>
                  <a:pt x="191632" y="20827"/>
                </a:lnTo>
                <a:lnTo>
                  <a:pt x="164972" y="20827"/>
                </a:lnTo>
                <a:lnTo>
                  <a:pt x="157987" y="18415"/>
                </a:lnTo>
                <a:lnTo>
                  <a:pt x="154555" y="16764"/>
                </a:lnTo>
                <a:close/>
              </a:path>
              <a:path w="212725" h="316865">
                <a:moveTo>
                  <a:pt x="191134" y="0"/>
                </a:moveTo>
                <a:lnTo>
                  <a:pt x="184403" y="0"/>
                </a:lnTo>
                <a:lnTo>
                  <a:pt x="182499" y="9144"/>
                </a:lnTo>
                <a:lnTo>
                  <a:pt x="180466" y="14858"/>
                </a:lnTo>
                <a:lnTo>
                  <a:pt x="176021" y="19557"/>
                </a:lnTo>
                <a:lnTo>
                  <a:pt x="172974" y="20827"/>
                </a:lnTo>
                <a:lnTo>
                  <a:pt x="191632" y="20827"/>
                </a:lnTo>
                <a:lnTo>
                  <a:pt x="19113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1970785" y="307975"/>
            <a:ext cx="212725" cy="316865"/>
          </a:xfrm>
          <a:custGeom>
            <a:avLst/>
            <a:gdLst/>
            <a:ahLst/>
            <a:cxnLst/>
            <a:rect l="l" t="t" r="r" b="b"/>
            <a:pathLst>
              <a:path w="212725" h="316865">
                <a:moveTo>
                  <a:pt x="93852" y="0"/>
                </a:moveTo>
                <a:lnTo>
                  <a:pt x="134048" y="7477"/>
                </a:lnTo>
                <a:lnTo>
                  <a:pt x="157987" y="18415"/>
                </a:lnTo>
                <a:lnTo>
                  <a:pt x="164972" y="20827"/>
                </a:lnTo>
                <a:lnTo>
                  <a:pt x="169037" y="20827"/>
                </a:lnTo>
                <a:lnTo>
                  <a:pt x="172974" y="20827"/>
                </a:lnTo>
                <a:lnTo>
                  <a:pt x="176021" y="19557"/>
                </a:lnTo>
                <a:lnTo>
                  <a:pt x="178181" y="17272"/>
                </a:lnTo>
                <a:lnTo>
                  <a:pt x="180466" y="14858"/>
                </a:lnTo>
                <a:lnTo>
                  <a:pt x="182499" y="9144"/>
                </a:lnTo>
                <a:lnTo>
                  <a:pt x="184403" y="0"/>
                </a:lnTo>
                <a:lnTo>
                  <a:pt x="191134" y="0"/>
                </a:lnTo>
                <a:lnTo>
                  <a:pt x="193547" y="100964"/>
                </a:lnTo>
                <a:lnTo>
                  <a:pt x="184403" y="100964"/>
                </a:lnTo>
                <a:lnTo>
                  <a:pt x="179996" y="82919"/>
                </a:lnTo>
                <a:lnTo>
                  <a:pt x="173243" y="66706"/>
                </a:lnTo>
                <a:lnTo>
                  <a:pt x="139723" y="29783"/>
                </a:lnTo>
                <a:lnTo>
                  <a:pt x="97789" y="16764"/>
                </a:lnTo>
                <a:lnTo>
                  <a:pt x="87028" y="17525"/>
                </a:lnTo>
                <a:lnTo>
                  <a:pt x="51831" y="42036"/>
                </a:lnTo>
                <a:lnTo>
                  <a:pt x="48513" y="57023"/>
                </a:lnTo>
                <a:lnTo>
                  <a:pt x="48513" y="63626"/>
                </a:lnTo>
                <a:lnTo>
                  <a:pt x="73913" y="95630"/>
                </a:lnTo>
                <a:lnTo>
                  <a:pt x="122427" y="121665"/>
                </a:lnTo>
                <a:lnTo>
                  <a:pt x="146835" y="134546"/>
                </a:lnTo>
                <a:lnTo>
                  <a:pt x="182649" y="159259"/>
                </a:lnTo>
                <a:lnTo>
                  <a:pt x="207771" y="195945"/>
                </a:lnTo>
                <a:lnTo>
                  <a:pt x="212344" y="224154"/>
                </a:lnTo>
                <a:lnTo>
                  <a:pt x="210488" y="242462"/>
                </a:lnTo>
                <a:lnTo>
                  <a:pt x="182752" y="289433"/>
                </a:lnTo>
                <a:lnTo>
                  <a:pt x="149225" y="310007"/>
                </a:lnTo>
                <a:lnTo>
                  <a:pt x="107695" y="316864"/>
                </a:lnTo>
                <a:lnTo>
                  <a:pt x="100647" y="316676"/>
                </a:lnTo>
                <a:lnTo>
                  <a:pt x="57910" y="306710"/>
                </a:lnTo>
                <a:lnTo>
                  <a:pt x="41528" y="299974"/>
                </a:lnTo>
                <a:lnTo>
                  <a:pt x="35687" y="298576"/>
                </a:lnTo>
                <a:lnTo>
                  <a:pt x="31114" y="298576"/>
                </a:lnTo>
                <a:lnTo>
                  <a:pt x="27177" y="298576"/>
                </a:lnTo>
                <a:lnTo>
                  <a:pt x="23113" y="299974"/>
                </a:lnTo>
                <a:lnTo>
                  <a:pt x="18795" y="303022"/>
                </a:lnTo>
                <a:lnTo>
                  <a:pt x="14477" y="305942"/>
                </a:lnTo>
                <a:lnTo>
                  <a:pt x="11049" y="310514"/>
                </a:lnTo>
                <a:lnTo>
                  <a:pt x="8255" y="316611"/>
                </a:lnTo>
                <a:lnTo>
                  <a:pt x="0" y="316611"/>
                </a:lnTo>
                <a:lnTo>
                  <a:pt x="0" y="202311"/>
                </a:lnTo>
                <a:lnTo>
                  <a:pt x="8255" y="202311"/>
                </a:lnTo>
                <a:lnTo>
                  <a:pt x="14329" y="224980"/>
                </a:lnTo>
                <a:lnTo>
                  <a:pt x="22653" y="244792"/>
                </a:lnTo>
                <a:lnTo>
                  <a:pt x="46100" y="275844"/>
                </a:lnTo>
                <a:lnTo>
                  <a:pt x="90624" y="299650"/>
                </a:lnTo>
                <a:lnTo>
                  <a:pt x="106552" y="301244"/>
                </a:lnTo>
                <a:lnTo>
                  <a:pt x="118409" y="300386"/>
                </a:lnTo>
                <a:lnTo>
                  <a:pt x="152931" y="280479"/>
                </a:lnTo>
                <a:lnTo>
                  <a:pt x="161289" y="255904"/>
                </a:lnTo>
                <a:lnTo>
                  <a:pt x="161289" y="248792"/>
                </a:lnTo>
                <a:lnTo>
                  <a:pt x="138175" y="216026"/>
                </a:lnTo>
                <a:lnTo>
                  <a:pt x="97155" y="192532"/>
                </a:lnTo>
                <a:lnTo>
                  <a:pt x="77938" y="182721"/>
                </a:lnTo>
                <a:lnTo>
                  <a:pt x="37718" y="157861"/>
                </a:lnTo>
                <a:lnTo>
                  <a:pt x="10032" y="125984"/>
                </a:lnTo>
                <a:lnTo>
                  <a:pt x="253" y="87122"/>
                </a:lnTo>
                <a:lnTo>
                  <a:pt x="1918" y="69693"/>
                </a:lnTo>
                <a:lnTo>
                  <a:pt x="26796" y="25526"/>
                </a:lnTo>
                <a:lnTo>
                  <a:pt x="74517" y="1595"/>
                </a:lnTo>
                <a:lnTo>
                  <a:pt x="93852" y="0"/>
                </a:lnTo>
                <a:close/>
              </a:path>
            </a:pathLst>
          </a:custGeom>
          <a:ln w="9534">
            <a:solidFill>
              <a:srgbClr val="00201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2218240" y="303207"/>
            <a:ext cx="5040258" cy="326399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2733733" y="862642"/>
            <a:ext cx="1007373" cy="319414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3843332" y="862642"/>
            <a:ext cx="2675010" cy="319160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28027" y="204406"/>
            <a:ext cx="7691120" cy="70104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4400" b="0">
                <a:solidFill>
                  <a:srgbClr val="FFFFFF"/>
                </a:solidFill>
                <a:latin typeface="Times New Roman"/>
                <a:cs typeface="Times New Roman"/>
              </a:rPr>
              <a:t>Ringkasan </a:t>
            </a:r>
            <a:r>
              <a:rPr dirty="0" sz="4400" spc="-5" b="0">
                <a:solidFill>
                  <a:srgbClr val="FFFFFF"/>
                </a:solidFill>
                <a:latin typeface="Times New Roman"/>
                <a:cs typeface="Times New Roman"/>
              </a:rPr>
              <a:t>Anggaran </a:t>
            </a:r>
            <a:r>
              <a:rPr dirty="0" sz="4400" spc="-30" b="0">
                <a:solidFill>
                  <a:srgbClr val="FFFFFF"/>
                </a:solidFill>
                <a:latin typeface="Times New Roman"/>
                <a:cs typeface="Times New Roman"/>
              </a:rPr>
              <a:t>Biaya</a:t>
            </a:r>
            <a:r>
              <a:rPr dirty="0" sz="4400" spc="50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4400" spc="25" b="0">
                <a:solidFill>
                  <a:srgbClr val="FFFFFF"/>
                </a:solidFill>
                <a:latin typeface="Times New Roman"/>
                <a:cs typeface="Times New Roman"/>
              </a:rPr>
              <a:t>PUPT</a:t>
            </a:r>
            <a:endParaRPr sz="4400">
              <a:latin typeface="Times New Roman"/>
              <a:cs typeface="Times New Roman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-6350" y="1260094"/>
          <a:ext cx="9158605" cy="5521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07060"/>
                <a:gridCol w="6976109"/>
                <a:gridCol w="1555750"/>
              </a:tblGrid>
              <a:tr h="438150">
                <a:tc>
                  <a:txBody>
                    <a:bodyPr/>
                    <a:lstStyle/>
                    <a:p>
                      <a:pPr algn="ctr" marL="825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dirty="0" sz="2000" spc="40" b="1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No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275">
                    <a:lnL w="12700">
                      <a:solidFill>
                        <a:srgbClr val="808080"/>
                      </a:solidFill>
                      <a:prstDash val="solid"/>
                    </a:lnL>
                    <a:lnR w="12700">
                      <a:solidFill>
                        <a:srgbClr val="808080"/>
                      </a:solidFill>
                      <a:prstDash val="solid"/>
                    </a:lnR>
                    <a:lnT w="12700">
                      <a:solidFill>
                        <a:srgbClr val="808080"/>
                      </a:solidFill>
                      <a:prstDash val="solid"/>
                    </a:lnT>
                    <a:lnB w="38100">
                      <a:solidFill>
                        <a:srgbClr val="808080"/>
                      </a:solidFill>
                      <a:prstDash val="solid"/>
                    </a:lnB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1714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dirty="0" sz="2000" spc="15" b="1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Jenis</a:t>
                      </a:r>
                      <a:r>
                        <a:rPr dirty="0" sz="2000" spc="-175" b="1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00" spc="10" b="1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Pengeluaran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275">
                    <a:lnL w="12700">
                      <a:solidFill>
                        <a:srgbClr val="808080"/>
                      </a:solidFill>
                      <a:prstDash val="solid"/>
                    </a:lnL>
                    <a:lnR w="12700">
                      <a:solidFill>
                        <a:srgbClr val="808080"/>
                      </a:solidFill>
                      <a:prstDash val="solid"/>
                    </a:lnR>
                    <a:lnT w="12700">
                      <a:solidFill>
                        <a:srgbClr val="808080"/>
                      </a:solidFill>
                      <a:prstDash val="solid"/>
                    </a:lnT>
                    <a:lnB w="38100">
                      <a:solidFill>
                        <a:srgbClr val="808080"/>
                      </a:solidFill>
                      <a:prstDash val="solid"/>
                    </a:lnB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marL="46926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dirty="0" sz="2000" spc="10" b="1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Biaya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275">
                    <a:lnL w="12700">
                      <a:solidFill>
                        <a:srgbClr val="808080"/>
                      </a:solidFill>
                      <a:prstDash val="solid"/>
                    </a:lnL>
                    <a:lnR w="12700">
                      <a:solidFill>
                        <a:srgbClr val="808080"/>
                      </a:solidFill>
                      <a:prstDash val="solid"/>
                    </a:lnR>
                    <a:lnT w="12700">
                      <a:solidFill>
                        <a:srgbClr val="808080"/>
                      </a:solidFill>
                      <a:prstDash val="solid"/>
                    </a:lnT>
                    <a:lnB w="38100">
                      <a:solidFill>
                        <a:srgbClr val="808080"/>
                      </a:solidFill>
                      <a:prstDash val="solid"/>
                    </a:lnB>
                    <a:solidFill>
                      <a:srgbClr val="00CC99"/>
                    </a:solidFill>
                  </a:tcPr>
                </a:tc>
              </a:tr>
              <a:tr h="1310640">
                <a:tc>
                  <a:txBody>
                    <a:bodyPr/>
                    <a:lstStyle/>
                    <a:p>
                      <a:pPr algn="ctr" marL="2032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2000" spc="35">
                          <a:latin typeface="Times New Roman"/>
                          <a:cs typeface="Times New Roman"/>
                        </a:rPr>
                        <a:t>1.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12700">
                      <a:solidFill>
                        <a:srgbClr val="808080"/>
                      </a:solidFill>
                      <a:prstDash val="solid"/>
                    </a:lnL>
                    <a:lnR w="12700">
                      <a:solidFill>
                        <a:srgbClr val="808080"/>
                      </a:solidFill>
                      <a:prstDash val="solid"/>
                    </a:lnR>
                    <a:lnT w="38100">
                      <a:solidFill>
                        <a:srgbClr val="808080"/>
                      </a:solidFill>
                      <a:prstDash val="solid"/>
                    </a:lnT>
                    <a:lnB w="12700">
                      <a:solidFill>
                        <a:srgbClr val="808080"/>
                      </a:solidFill>
                      <a:prstDash val="solid"/>
                    </a:lnB>
                    <a:solidFill>
                      <a:srgbClr val="CAEBDE"/>
                    </a:solidFill>
                  </a:tcPr>
                </a:tc>
                <a:tc>
                  <a:txBody>
                    <a:bodyPr/>
                    <a:lstStyle/>
                    <a:p>
                      <a:pPr marL="98425" marR="250825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2000" spc="10">
                          <a:latin typeface="Times New Roman"/>
                          <a:cs typeface="Times New Roman"/>
                        </a:rPr>
                        <a:t>Honorarium </a:t>
                      </a:r>
                      <a:r>
                        <a:rPr dirty="0" sz="2000" spc="30">
                          <a:latin typeface="Times New Roman"/>
                          <a:cs typeface="Times New Roman"/>
                        </a:rPr>
                        <a:t>untuk </a:t>
                      </a:r>
                      <a:r>
                        <a:rPr dirty="0" sz="2000" spc="5">
                          <a:latin typeface="Times New Roman"/>
                          <a:cs typeface="Times New Roman"/>
                        </a:rPr>
                        <a:t>pelaksana, </a:t>
                      </a:r>
                      <a:r>
                        <a:rPr dirty="0" sz="2000" spc="0">
                          <a:latin typeface="Times New Roman"/>
                          <a:cs typeface="Times New Roman"/>
                        </a:rPr>
                        <a:t>petugas laboratorium, pengumpul  </a:t>
                      </a:r>
                      <a:r>
                        <a:rPr dirty="0" sz="2000" spc="15">
                          <a:latin typeface="Times New Roman"/>
                          <a:cs typeface="Times New Roman"/>
                        </a:rPr>
                        <a:t>data,</a:t>
                      </a:r>
                      <a:r>
                        <a:rPr dirty="0" sz="2000" spc="-9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00" spc="5">
                          <a:latin typeface="Times New Roman"/>
                          <a:cs typeface="Times New Roman"/>
                        </a:rPr>
                        <a:t>pengolah</a:t>
                      </a:r>
                      <a:r>
                        <a:rPr dirty="0" sz="2000" spc="-15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00" spc="15">
                          <a:latin typeface="Times New Roman"/>
                          <a:cs typeface="Times New Roman"/>
                        </a:rPr>
                        <a:t>data,</a:t>
                      </a:r>
                      <a:r>
                        <a:rPr dirty="0" sz="2000" spc="-9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00">
                          <a:latin typeface="Times New Roman"/>
                          <a:cs typeface="Times New Roman"/>
                        </a:rPr>
                        <a:t>penganalisis</a:t>
                      </a:r>
                      <a:r>
                        <a:rPr dirty="0" sz="2000" spc="-7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00" spc="15">
                          <a:latin typeface="Times New Roman"/>
                          <a:cs typeface="Times New Roman"/>
                        </a:rPr>
                        <a:t>data,</a:t>
                      </a:r>
                      <a:r>
                        <a:rPr dirty="0" sz="2000" spc="-17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00" spc="30">
                          <a:latin typeface="Times New Roman"/>
                          <a:cs typeface="Times New Roman"/>
                        </a:rPr>
                        <a:t>honor</a:t>
                      </a:r>
                      <a:r>
                        <a:rPr dirty="0" sz="2000" spc="-18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00" spc="5">
                          <a:latin typeface="Times New Roman"/>
                          <a:cs typeface="Times New Roman"/>
                        </a:rPr>
                        <a:t>operator,</a:t>
                      </a:r>
                      <a:r>
                        <a:rPr dirty="0" sz="2000" spc="-17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00" spc="15">
                          <a:latin typeface="Times New Roman"/>
                          <a:cs typeface="Times New Roman"/>
                        </a:rPr>
                        <a:t>dan</a:t>
                      </a:r>
                      <a:r>
                        <a:rPr dirty="0" sz="2000" spc="-15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00" spc="30">
                          <a:latin typeface="Times New Roman"/>
                          <a:cs typeface="Times New Roman"/>
                        </a:rPr>
                        <a:t>honor  </a:t>
                      </a:r>
                      <a:r>
                        <a:rPr dirty="0" sz="2000" spc="10">
                          <a:latin typeface="Times New Roman"/>
                          <a:cs typeface="Times New Roman"/>
                        </a:rPr>
                        <a:t>pembuat </a:t>
                      </a:r>
                      <a:r>
                        <a:rPr dirty="0" sz="2000" spc="-5">
                          <a:latin typeface="Times New Roman"/>
                          <a:cs typeface="Times New Roman"/>
                        </a:rPr>
                        <a:t>sistem </a:t>
                      </a:r>
                      <a:r>
                        <a:rPr dirty="0" sz="2000" spc="-15">
                          <a:latin typeface="Times New Roman"/>
                          <a:cs typeface="Times New Roman"/>
                        </a:rPr>
                        <a:t>(maksimum </a:t>
                      </a:r>
                      <a:r>
                        <a:rPr dirty="0" sz="2000" spc="30">
                          <a:latin typeface="Times New Roman"/>
                          <a:cs typeface="Times New Roman"/>
                        </a:rPr>
                        <a:t>30% </a:t>
                      </a:r>
                      <a:r>
                        <a:rPr dirty="0" sz="2000" spc="15">
                          <a:latin typeface="Times New Roman"/>
                          <a:cs typeface="Times New Roman"/>
                        </a:rPr>
                        <a:t>dan </a:t>
                      </a:r>
                      <a:r>
                        <a:rPr dirty="0" sz="2000" spc="0">
                          <a:latin typeface="Times New Roman"/>
                          <a:cs typeface="Times New Roman"/>
                        </a:rPr>
                        <a:t>dibayarkan </a:t>
                      </a:r>
                      <a:r>
                        <a:rPr dirty="0" sz="2000">
                          <a:latin typeface="Times New Roman"/>
                          <a:cs typeface="Times New Roman"/>
                        </a:rPr>
                        <a:t>sesuai  </a:t>
                      </a:r>
                      <a:r>
                        <a:rPr dirty="0" sz="2000" spc="5">
                          <a:latin typeface="Times New Roman"/>
                          <a:cs typeface="Times New Roman"/>
                        </a:rPr>
                        <a:t>ketentuan)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12700">
                      <a:solidFill>
                        <a:srgbClr val="808080"/>
                      </a:solidFill>
                      <a:prstDash val="solid"/>
                    </a:lnL>
                    <a:lnR w="12700">
                      <a:solidFill>
                        <a:srgbClr val="808080"/>
                      </a:solidFill>
                      <a:prstDash val="solid"/>
                    </a:lnR>
                    <a:lnT w="38100">
                      <a:solidFill>
                        <a:srgbClr val="808080"/>
                      </a:solidFill>
                      <a:prstDash val="solid"/>
                    </a:lnT>
                    <a:lnB w="12700">
                      <a:solidFill>
                        <a:srgbClr val="808080"/>
                      </a:solidFill>
                      <a:prstDash val="solid"/>
                    </a:lnB>
                    <a:solidFill>
                      <a:srgbClr val="CAEBD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808080"/>
                      </a:solidFill>
                      <a:prstDash val="solid"/>
                    </a:lnL>
                    <a:lnR w="12700">
                      <a:solidFill>
                        <a:srgbClr val="808080"/>
                      </a:solidFill>
                      <a:prstDash val="solid"/>
                    </a:lnR>
                    <a:lnT w="38100">
                      <a:solidFill>
                        <a:srgbClr val="808080"/>
                      </a:solidFill>
                      <a:prstDash val="solid"/>
                    </a:lnT>
                    <a:lnB w="12700">
                      <a:solidFill>
                        <a:srgbClr val="808080"/>
                      </a:solidFill>
                      <a:prstDash val="solid"/>
                    </a:lnB>
                    <a:solidFill>
                      <a:srgbClr val="CAEBDE"/>
                    </a:solidFill>
                  </a:tcPr>
                </a:tc>
              </a:tr>
              <a:tr h="1310640">
                <a:tc>
                  <a:txBody>
                    <a:bodyPr/>
                    <a:lstStyle/>
                    <a:p>
                      <a:pPr algn="ctr" marL="20320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2000" spc="35">
                          <a:latin typeface="Times New Roman"/>
                          <a:cs typeface="Times New Roman"/>
                        </a:rPr>
                        <a:t>2.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3815">
                    <a:lnL w="12700">
                      <a:solidFill>
                        <a:srgbClr val="808080"/>
                      </a:solidFill>
                      <a:prstDash val="solid"/>
                    </a:lnL>
                    <a:lnR w="12700">
                      <a:solidFill>
                        <a:srgbClr val="808080"/>
                      </a:solidFill>
                      <a:prstDash val="solid"/>
                    </a:lnR>
                    <a:lnT w="12700">
                      <a:solidFill>
                        <a:srgbClr val="808080"/>
                      </a:solidFill>
                      <a:prstDash val="solid"/>
                    </a:lnT>
                    <a:lnB w="12700">
                      <a:solidFill>
                        <a:srgbClr val="808080"/>
                      </a:solidFill>
                      <a:prstDash val="solid"/>
                    </a:lnB>
                    <a:solidFill>
                      <a:srgbClr val="E7F6EE"/>
                    </a:solidFill>
                  </a:tcPr>
                </a:tc>
                <a:tc>
                  <a:txBody>
                    <a:bodyPr/>
                    <a:lstStyle/>
                    <a:p>
                      <a:pPr marL="98425" marR="43624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2000" spc="0">
                          <a:latin typeface="Times New Roman"/>
                          <a:cs typeface="Times New Roman"/>
                        </a:rPr>
                        <a:t>Pembelian </a:t>
                      </a:r>
                      <a:r>
                        <a:rPr dirty="0" sz="2000" spc="25">
                          <a:latin typeface="Times New Roman"/>
                          <a:cs typeface="Times New Roman"/>
                        </a:rPr>
                        <a:t>bahan </a:t>
                      </a:r>
                      <a:r>
                        <a:rPr dirty="0" sz="2000" spc="10">
                          <a:latin typeface="Times New Roman"/>
                          <a:cs typeface="Times New Roman"/>
                        </a:rPr>
                        <a:t>habis </a:t>
                      </a:r>
                      <a:r>
                        <a:rPr dirty="0" sz="2000" spc="0">
                          <a:latin typeface="Times New Roman"/>
                          <a:cs typeface="Times New Roman"/>
                        </a:rPr>
                        <a:t>pakai </a:t>
                      </a:r>
                      <a:r>
                        <a:rPr dirty="0" sz="2000" spc="30">
                          <a:latin typeface="Times New Roman"/>
                          <a:cs typeface="Times New Roman"/>
                        </a:rPr>
                        <a:t>untuk </a:t>
                      </a:r>
                      <a:r>
                        <a:rPr dirty="0" sz="2000" spc="-75">
                          <a:latin typeface="Times New Roman"/>
                          <a:cs typeface="Times New Roman"/>
                        </a:rPr>
                        <a:t>ATK, </a:t>
                      </a:r>
                      <a:r>
                        <a:rPr dirty="0" sz="2000" spc="-5">
                          <a:latin typeface="Times New Roman"/>
                          <a:cs typeface="Times New Roman"/>
                        </a:rPr>
                        <a:t>fotocopy, </a:t>
                      </a:r>
                      <a:r>
                        <a:rPr dirty="0" sz="2000" spc="0">
                          <a:latin typeface="Times New Roman"/>
                          <a:cs typeface="Times New Roman"/>
                        </a:rPr>
                        <a:t>surat  menyurat, </a:t>
                      </a:r>
                      <a:r>
                        <a:rPr dirty="0" sz="2000" spc="15">
                          <a:latin typeface="Times New Roman"/>
                          <a:cs typeface="Times New Roman"/>
                        </a:rPr>
                        <a:t>penyusunan </a:t>
                      </a:r>
                      <a:r>
                        <a:rPr dirty="0" sz="2000" spc="25">
                          <a:latin typeface="Times New Roman"/>
                          <a:cs typeface="Times New Roman"/>
                        </a:rPr>
                        <a:t>laporan, </a:t>
                      </a:r>
                      <a:r>
                        <a:rPr dirty="0" sz="2000" spc="0">
                          <a:latin typeface="Times New Roman"/>
                          <a:cs typeface="Times New Roman"/>
                        </a:rPr>
                        <a:t>cetak, </a:t>
                      </a:r>
                      <a:r>
                        <a:rPr dirty="0" sz="2000" spc="5">
                          <a:latin typeface="Times New Roman"/>
                          <a:cs typeface="Times New Roman"/>
                        </a:rPr>
                        <a:t>penjilidan </a:t>
                      </a:r>
                      <a:r>
                        <a:rPr dirty="0" sz="2000" spc="25">
                          <a:latin typeface="Times New Roman"/>
                          <a:cs typeface="Times New Roman"/>
                        </a:rPr>
                        <a:t>laporan,  </a:t>
                      </a:r>
                      <a:r>
                        <a:rPr dirty="0" sz="2000" spc="0">
                          <a:latin typeface="Times New Roman"/>
                          <a:cs typeface="Times New Roman"/>
                        </a:rPr>
                        <a:t>publikasi,</a:t>
                      </a:r>
                      <a:r>
                        <a:rPr dirty="0" sz="2000" spc="-9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00" spc="10">
                          <a:latin typeface="Times New Roman"/>
                          <a:cs typeface="Times New Roman"/>
                        </a:rPr>
                        <a:t>pulsa,</a:t>
                      </a:r>
                      <a:r>
                        <a:rPr dirty="0" sz="2000" spc="-17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00" spc="10">
                          <a:latin typeface="Times New Roman"/>
                          <a:cs typeface="Times New Roman"/>
                        </a:rPr>
                        <a:t>internet,</a:t>
                      </a:r>
                      <a:r>
                        <a:rPr dirty="0" sz="2000" spc="-17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00" spc="25">
                          <a:latin typeface="Times New Roman"/>
                          <a:cs typeface="Times New Roman"/>
                        </a:rPr>
                        <a:t>bahan</a:t>
                      </a:r>
                      <a:r>
                        <a:rPr dirty="0" sz="2000" spc="-15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00" spc="5">
                          <a:latin typeface="Times New Roman"/>
                          <a:cs typeface="Times New Roman"/>
                        </a:rPr>
                        <a:t>laboratorium,</a:t>
                      </a:r>
                      <a:r>
                        <a:rPr dirty="0" sz="2000" spc="-17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00" spc="-5">
                          <a:latin typeface="Times New Roman"/>
                          <a:cs typeface="Times New Roman"/>
                        </a:rPr>
                        <a:t>langganan</a:t>
                      </a:r>
                      <a:r>
                        <a:rPr dirty="0" sz="2000" spc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00" spc="5">
                          <a:latin typeface="Times New Roman"/>
                          <a:cs typeface="Times New Roman"/>
                        </a:rPr>
                        <a:t>jurnal  </a:t>
                      </a:r>
                      <a:r>
                        <a:rPr dirty="0" sz="2000" spc="-15">
                          <a:latin typeface="Times New Roman"/>
                          <a:cs typeface="Times New Roman"/>
                        </a:rPr>
                        <a:t>(maksimum</a:t>
                      </a:r>
                      <a:r>
                        <a:rPr dirty="0" sz="2000" spc="8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00" spc="10">
                          <a:latin typeface="Times New Roman"/>
                          <a:cs typeface="Times New Roman"/>
                        </a:rPr>
                        <a:t>60%)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3815">
                    <a:lnL w="12700">
                      <a:solidFill>
                        <a:srgbClr val="808080"/>
                      </a:solidFill>
                      <a:prstDash val="solid"/>
                    </a:lnL>
                    <a:lnR w="12700">
                      <a:solidFill>
                        <a:srgbClr val="808080"/>
                      </a:solidFill>
                      <a:prstDash val="solid"/>
                    </a:lnR>
                    <a:lnT w="12700">
                      <a:solidFill>
                        <a:srgbClr val="808080"/>
                      </a:solidFill>
                      <a:prstDash val="solid"/>
                    </a:lnT>
                    <a:lnB w="12700">
                      <a:solidFill>
                        <a:srgbClr val="808080"/>
                      </a:solidFill>
                      <a:prstDash val="solid"/>
                    </a:lnB>
                    <a:solidFill>
                      <a:srgbClr val="E7F6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808080"/>
                      </a:solidFill>
                      <a:prstDash val="solid"/>
                    </a:lnL>
                    <a:lnR w="12700">
                      <a:solidFill>
                        <a:srgbClr val="808080"/>
                      </a:solidFill>
                      <a:prstDash val="solid"/>
                    </a:lnR>
                    <a:lnT w="12700">
                      <a:solidFill>
                        <a:srgbClr val="808080"/>
                      </a:solidFill>
                      <a:prstDash val="solid"/>
                    </a:lnT>
                    <a:lnB w="12700">
                      <a:solidFill>
                        <a:srgbClr val="808080"/>
                      </a:solidFill>
                      <a:prstDash val="solid"/>
                    </a:lnB>
                    <a:solidFill>
                      <a:srgbClr val="E7F6EE"/>
                    </a:solidFill>
                  </a:tcPr>
                </a:tc>
              </a:tr>
              <a:tr h="1005205">
                <a:tc>
                  <a:txBody>
                    <a:bodyPr/>
                    <a:lstStyle/>
                    <a:p>
                      <a:pPr algn="ctr" marL="20320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dirty="0" sz="2000" spc="35">
                          <a:latin typeface="Times New Roman"/>
                          <a:cs typeface="Times New Roman"/>
                        </a:rPr>
                        <a:t>3.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5720">
                    <a:lnL w="12700">
                      <a:solidFill>
                        <a:srgbClr val="808080"/>
                      </a:solidFill>
                      <a:prstDash val="solid"/>
                    </a:lnL>
                    <a:lnR w="12700">
                      <a:solidFill>
                        <a:srgbClr val="808080"/>
                      </a:solidFill>
                      <a:prstDash val="solid"/>
                    </a:lnR>
                    <a:lnT w="12700">
                      <a:solidFill>
                        <a:srgbClr val="808080"/>
                      </a:solidFill>
                      <a:prstDash val="solid"/>
                    </a:lnT>
                    <a:lnB w="12700">
                      <a:solidFill>
                        <a:srgbClr val="808080"/>
                      </a:solidFill>
                      <a:prstDash val="solid"/>
                    </a:lnB>
                    <a:solidFill>
                      <a:srgbClr val="CAEBDE"/>
                    </a:solidFill>
                  </a:tcPr>
                </a:tc>
                <a:tc>
                  <a:txBody>
                    <a:bodyPr/>
                    <a:lstStyle/>
                    <a:p>
                      <a:pPr marL="98425" marR="158750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dirty="0" sz="2000" spc="5">
                          <a:latin typeface="Times New Roman"/>
                          <a:cs typeface="Times New Roman"/>
                        </a:rPr>
                        <a:t>Perjalanan </a:t>
                      </a:r>
                      <a:r>
                        <a:rPr dirty="0" sz="2000" spc="30">
                          <a:latin typeface="Times New Roman"/>
                          <a:cs typeface="Times New Roman"/>
                        </a:rPr>
                        <a:t>untuk </a:t>
                      </a:r>
                      <a:r>
                        <a:rPr dirty="0" sz="2000">
                          <a:latin typeface="Times New Roman"/>
                          <a:cs typeface="Times New Roman"/>
                        </a:rPr>
                        <a:t>biaya </a:t>
                      </a:r>
                      <a:r>
                        <a:rPr dirty="0" sz="2000" spc="-5">
                          <a:latin typeface="Times New Roman"/>
                          <a:cs typeface="Times New Roman"/>
                        </a:rPr>
                        <a:t>survei/sampling </a:t>
                      </a:r>
                      <a:r>
                        <a:rPr dirty="0" sz="2000" spc="15">
                          <a:latin typeface="Times New Roman"/>
                          <a:cs typeface="Times New Roman"/>
                        </a:rPr>
                        <a:t>data, </a:t>
                      </a:r>
                      <a:r>
                        <a:rPr dirty="0" sz="2000">
                          <a:latin typeface="Times New Roman"/>
                          <a:cs typeface="Times New Roman"/>
                        </a:rPr>
                        <a:t>seminar/workshop  </a:t>
                      </a:r>
                      <a:r>
                        <a:rPr dirty="0" sz="2000" spc="-15">
                          <a:latin typeface="Times New Roman"/>
                          <a:cs typeface="Times New Roman"/>
                        </a:rPr>
                        <a:t>DN-LN, </a:t>
                      </a:r>
                      <a:r>
                        <a:rPr dirty="0" sz="2000">
                          <a:latin typeface="Times New Roman"/>
                          <a:cs typeface="Times New Roman"/>
                        </a:rPr>
                        <a:t>biaya </a:t>
                      </a:r>
                      <a:r>
                        <a:rPr dirty="0" sz="2000" spc="-5">
                          <a:latin typeface="Times New Roman"/>
                          <a:cs typeface="Times New Roman"/>
                        </a:rPr>
                        <a:t>akomodasi-konsumsi, </a:t>
                      </a:r>
                      <a:r>
                        <a:rPr dirty="0" sz="2000">
                          <a:latin typeface="Times New Roman"/>
                          <a:cs typeface="Times New Roman"/>
                        </a:rPr>
                        <a:t>perdiem/lumpsum, </a:t>
                      </a:r>
                      <a:r>
                        <a:rPr dirty="0" sz="2000" spc="10">
                          <a:latin typeface="Times New Roman"/>
                          <a:cs typeface="Times New Roman"/>
                        </a:rPr>
                        <a:t>transport  </a:t>
                      </a:r>
                      <a:r>
                        <a:rPr dirty="0" sz="2000" spc="-15">
                          <a:latin typeface="Times New Roman"/>
                          <a:cs typeface="Times New Roman"/>
                        </a:rPr>
                        <a:t>(maksimum</a:t>
                      </a:r>
                      <a:r>
                        <a:rPr dirty="0" sz="2000" spc="8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00" spc="10">
                          <a:latin typeface="Times New Roman"/>
                          <a:cs typeface="Times New Roman"/>
                        </a:rPr>
                        <a:t>40%)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5720">
                    <a:lnL w="12700">
                      <a:solidFill>
                        <a:srgbClr val="808080"/>
                      </a:solidFill>
                      <a:prstDash val="solid"/>
                    </a:lnL>
                    <a:lnR w="12700">
                      <a:solidFill>
                        <a:srgbClr val="808080"/>
                      </a:solidFill>
                      <a:prstDash val="solid"/>
                    </a:lnR>
                    <a:lnT w="12700">
                      <a:solidFill>
                        <a:srgbClr val="808080"/>
                      </a:solidFill>
                      <a:prstDash val="solid"/>
                    </a:lnT>
                    <a:lnB w="12700">
                      <a:solidFill>
                        <a:srgbClr val="808080"/>
                      </a:solidFill>
                      <a:prstDash val="solid"/>
                    </a:lnB>
                    <a:solidFill>
                      <a:srgbClr val="CAEBD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808080"/>
                      </a:solidFill>
                      <a:prstDash val="solid"/>
                    </a:lnL>
                    <a:lnR w="12700">
                      <a:solidFill>
                        <a:srgbClr val="808080"/>
                      </a:solidFill>
                      <a:prstDash val="solid"/>
                    </a:lnR>
                    <a:lnT w="12700">
                      <a:solidFill>
                        <a:srgbClr val="808080"/>
                      </a:solidFill>
                      <a:prstDash val="solid"/>
                    </a:lnT>
                    <a:lnB w="12700">
                      <a:solidFill>
                        <a:srgbClr val="808080"/>
                      </a:solidFill>
                      <a:prstDash val="solid"/>
                    </a:lnB>
                    <a:solidFill>
                      <a:srgbClr val="CAEBDE"/>
                    </a:solidFill>
                  </a:tcPr>
                </a:tc>
              </a:tr>
              <a:tr h="1005205">
                <a:tc>
                  <a:txBody>
                    <a:bodyPr/>
                    <a:lstStyle/>
                    <a:p>
                      <a:pPr algn="ctr" marL="20320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r>
                        <a:rPr dirty="0" sz="2000" spc="35">
                          <a:latin typeface="Times New Roman"/>
                          <a:cs typeface="Times New Roman"/>
                        </a:rPr>
                        <a:t>4.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6990">
                    <a:lnL w="12700">
                      <a:solidFill>
                        <a:srgbClr val="808080"/>
                      </a:solidFill>
                      <a:prstDash val="solid"/>
                    </a:lnL>
                    <a:lnR w="12700">
                      <a:solidFill>
                        <a:srgbClr val="808080"/>
                      </a:solidFill>
                      <a:prstDash val="solid"/>
                    </a:lnR>
                    <a:lnT w="12700">
                      <a:solidFill>
                        <a:srgbClr val="808080"/>
                      </a:solidFill>
                      <a:prstDash val="solid"/>
                    </a:lnT>
                    <a:lnB w="12700">
                      <a:solidFill>
                        <a:srgbClr val="808080"/>
                      </a:solidFill>
                      <a:prstDash val="solid"/>
                    </a:lnB>
                    <a:solidFill>
                      <a:srgbClr val="E7F6EE"/>
                    </a:solidFill>
                  </a:tcPr>
                </a:tc>
                <a:tc>
                  <a:txBody>
                    <a:bodyPr/>
                    <a:lstStyle/>
                    <a:p>
                      <a:pPr marL="98425" marR="735965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r>
                        <a:rPr dirty="0" sz="2000">
                          <a:latin typeface="Times New Roman"/>
                          <a:cs typeface="Times New Roman"/>
                        </a:rPr>
                        <a:t>Sewa</a:t>
                      </a:r>
                      <a:r>
                        <a:rPr dirty="0" sz="20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00" spc="30">
                          <a:latin typeface="Times New Roman"/>
                          <a:cs typeface="Times New Roman"/>
                        </a:rPr>
                        <a:t>untuk</a:t>
                      </a:r>
                      <a:r>
                        <a:rPr dirty="0" sz="2000" spc="-14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00" spc="0">
                          <a:latin typeface="Times New Roman"/>
                          <a:cs typeface="Times New Roman"/>
                        </a:rPr>
                        <a:t>peralatan/mesin/ruang</a:t>
                      </a:r>
                      <a:r>
                        <a:rPr dirty="0" sz="2000" spc="-2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00">
                          <a:latin typeface="Times New Roman"/>
                          <a:cs typeface="Times New Roman"/>
                        </a:rPr>
                        <a:t>laboratorium,</a:t>
                      </a:r>
                      <a:r>
                        <a:rPr dirty="0" sz="2000" spc="-16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00" spc="10">
                          <a:latin typeface="Times New Roman"/>
                          <a:cs typeface="Times New Roman"/>
                        </a:rPr>
                        <a:t>kendaraan,  kebun percobaan, </a:t>
                      </a:r>
                      <a:r>
                        <a:rPr dirty="0" sz="2000" spc="15">
                          <a:latin typeface="Times New Roman"/>
                          <a:cs typeface="Times New Roman"/>
                        </a:rPr>
                        <a:t>peralatan </a:t>
                      </a:r>
                      <a:r>
                        <a:rPr dirty="0" sz="2000" spc="10">
                          <a:latin typeface="Times New Roman"/>
                          <a:cs typeface="Times New Roman"/>
                        </a:rPr>
                        <a:t>penunjang </a:t>
                      </a:r>
                      <a:r>
                        <a:rPr dirty="0" sz="2000" spc="5">
                          <a:latin typeface="Times New Roman"/>
                          <a:cs typeface="Times New Roman"/>
                        </a:rPr>
                        <a:t>penelitian lainnya  </a:t>
                      </a:r>
                      <a:r>
                        <a:rPr dirty="0" sz="2000" spc="-15">
                          <a:latin typeface="Times New Roman"/>
                          <a:cs typeface="Times New Roman"/>
                        </a:rPr>
                        <a:t>(maksimum</a:t>
                      </a:r>
                      <a:r>
                        <a:rPr dirty="0" sz="2000" spc="8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00" spc="10">
                          <a:latin typeface="Times New Roman"/>
                          <a:cs typeface="Times New Roman"/>
                        </a:rPr>
                        <a:t>40%)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6990">
                    <a:lnL w="12700">
                      <a:solidFill>
                        <a:srgbClr val="808080"/>
                      </a:solidFill>
                      <a:prstDash val="solid"/>
                    </a:lnL>
                    <a:lnR w="12700">
                      <a:solidFill>
                        <a:srgbClr val="808080"/>
                      </a:solidFill>
                      <a:prstDash val="solid"/>
                    </a:lnR>
                    <a:lnT w="12700">
                      <a:solidFill>
                        <a:srgbClr val="808080"/>
                      </a:solidFill>
                      <a:prstDash val="solid"/>
                    </a:lnT>
                    <a:lnB w="12700">
                      <a:solidFill>
                        <a:srgbClr val="808080"/>
                      </a:solidFill>
                      <a:prstDash val="solid"/>
                    </a:lnB>
                    <a:solidFill>
                      <a:srgbClr val="E7F6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808080"/>
                      </a:solidFill>
                      <a:prstDash val="solid"/>
                    </a:lnL>
                    <a:lnR w="12700">
                      <a:solidFill>
                        <a:srgbClr val="808080"/>
                      </a:solidFill>
                      <a:prstDash val="solid"/>
                    </a:lnR>
                    <a:lnT w="12700">
                      <a:solidFill>
                        <a:srgbClr val="808080"/>
                      </a:solidFill>
                      <a:prstDash val="solid"/>
                    </a:lnT>
                    <a:lnB w="12700">
                      <a:solidFill>
                        <a:srgbClr val="808080"/>
                      </a:solidFill>
                      <a:prstDash val="solid"/>
                    </a:lnB>
                    <a:solidFill>
                      <a:srgbClr val="E7F6EE"/>
                    </a:solidFill>
                  </a:tcPr>
                </a:tc>
              </a:tr>
              <a:tr h="4375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808080"/>
                      </a:solidFill>
                      <a:prstDash val="solid"/>
                    </a:lnL>
                    <a:lnR w="12700">
                      <a:solidFill>
                        <a:srgbClr val="808080"/>
                      </a:solidFill>
                      <a:prstDash val="solid"/>
                    </a:lnR>
                    <a:lnT w="12700">
                      <a:solidFill>
                        <a:srgbClr val="808080"/>
                      </a:solidFill>
                      <a:prstDash val="solid"/>
                    </a:lnT>
                    <a:lnB w="12700">
                      <a:solidFill>
                        <a:srgbClr val="808080"/>
                      </a:solidFill>
                      <a:prstDash val="solid"/>
                    </a:lnB>
                    <a:solidFill>
                      <a:srgbClr val="CAEBDE"/>
                    </a:solidFill>
                  </a:tcPr>
                </a:tc>
                <a:tc>
                  <a:txBody>
                    <a:bodyPr/>
                    <a:lstStyle/>
                    <a:p>
                      <a:pPr algn="r" marR="76835">
                        <a:lnSpc>
                          <a:spcPct val="100000"/>
                        </a:lnSpc>
                        <a:spcBef>
                          <a:spcPts val="380"/>
                        </a:spcBef>
                      </a:pPr>
                      <a:r>
                        <a:rPr dirty="0" sz="2000" spc="-45">
                          <a:latin typeface="Times New Roman"/>
                          <a:cs typeface="Times New Roman"/>
                        </a:rPr>
                        <a:t>J</a:t>
                      </a:r>
                      <a:r>
                        <a:rPr dirty="0" sz="2000" spc="25">
                          <a:latin typeface="Times New Roman"/>
                          <a:cs typeface="Times New Roman"/>
                        </a:rPr>
                        <a:t>u</a:t>
                      </a:r>
                      <a:r>
                        <a:rPr dirty="0" sz="2000" spc="-80">
                          <a:latin typeface="Times New Roman"/>
                          <a:cs typeface="Times New Roman"/>
                        </a:rPr>
                        <a:t>m</a:t>
                      </a:r>
                      <a:r>
                        <a:rPr dirty="0" sz="2000" spc="25">
                          <a:latin typeface="Times New Roman"/>
                          <a:cs typeface="Times New Roman"/>
                        </a:rPr>
                        <a:t>l</a:t>
                      </a:r>
                      <a:r>
                        <a:rPr dirty="0" sz="2000">
                          <a:latin typeface="Times New Roman"/>
                          <a:cs typeface="Times New Roman"/>
                        </a:rPr>
                        <a:t>ah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8260">
                    <a:lnL w="12700">
                      <a:solidFill>
                        <a:srgbClr val="808080"/>
                      </a:solidFill>
                      <a:prstDash val="solid"/>
                    </a:lnL>
                    <a:lnR w="12700">
                      <a:solidFill>
                        <a:srgbClr val="808080"/>
                      </a:solidFill>
                      <a:prstDash val="solid"/>
                    </a:lnR>
                    <a:lnT w="12700">
                      <a:solidFill>
                        <a:srgbClr val="808080"/>
                      </a:solidFill>
                      <a:prstDash val="solid"/>
                    </a:lnT>
                    <a:lnB w="12700">
                      <a:solidFill>
                        <a:srgbClr val="808080"/>
                      </a:solidFill>
                      <a:prstDash val="solid"/>
                    </a:lnB>
                    <a:solidFill>
                      <a:srgbClr val="CAEBD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808080"/>
                      </a:solidFill>
                      <a:prstDash val="solid"/>
                    </a:lnL>
                    <a:lnR w="12700">
                      <a:solidFill>
                        <a:srgbClr val="808080"/>
                      </a:solidFill>
                      <a:prstDash val="solid"/>
                    </a:lnR>
                    <a:lnT w="12700">
                      <a:solidFill>
                        <a:srgbClr val="808080"/>
                      </a:solidFill>
                      <a:prstDash val="solid"/>
                    </a:lnT>
                    <a:lnB w="12700">
                      <a:solidFill>
                        <a:srgbClr val="808080"/>
                      </a:solidFill>
                      <a:prstDash val="solid"/>
                    </a:lnB>
                    <a:solidFill>
                      <a:srgbClr val="CAEBD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463164" y="275336"/>
            <a:ext cx="4446270" cy="57531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b="0">
                <a:solidFill>
                  <a:srgbClr val="FFFFFF"/>
                </a:solidFill>
                <a:latin typeface="Arial"/>
                <a:cs typeface="Arial"/>
              </a:rPr>
              <a:t>SPJ Honorarium</a:t>
            </a:r>
            <a:r>
              <a:rPr dirty="0" spc="-145" b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pc="0" b="0">
                <a:solidFill>
                  <a:srgbClr val="FFFFFF"/>
                </a:solidFill>
                <a:latin typeface="Arial"/>
                <a:cs typeface="Arial"/>
              </a:rPr>
              <a:t>PNS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795145" y="1883727"/>
            <a:ext cx="6558915" cy="11258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479425" indent="-466725">
              <a:lnSpc>
                <a:spcPct val="100000"/>
              </a:lnSpc>
              <a:spcBef>
                <a:spcPts val="100"/>
              </a:spcBef>
              <a:buFont typeface="Wingdings"/>
              <a:buChar char=""/>
              <a:tabLst>
                <a:tab pos="479425" algn="l"/>
                <a:tab pos="480059" algn="l"/>
              </a:tabLst>
            </a:pPr>
            <a:r>
              <a:rPr dirty="0" sz="2400" spc="-15">
                <a:latin typeface="Arial"/>
                <a:cs typeface="Arial"/>
              </a:rPr>
              <a:t>SK/Surat </a:t>
            </a:r>
            <a:r>
              <a:rPr dirty="0" sz="2400" spc="-25">
                <a:latin typeface="Arial"/>
                <a:cs typeface="Arial"/>
              </a:rPr>
              <a:t>Tugas/Dokumen</a:t>
            </a:r>
            <a:r>
              <a:rPr dirty="0" sz="2400" spc="335">
                <a:latin typeface="Arial"/>
                <a:cs typeface="Arial"/>
              </a:rPr>
              <a:t> </a:t>
            </a:r>
            <a:r>
              <a:rPr dirty="0" sz="2400" spc="-30">
                <a:latin typeface="Arial"/>
                <a:cs typeface="Arial"/>
              </a:rPr>
              <a:t>Penugasan</a:t>
            </a:r>
            <a:endParaRPr sz="2400">
              <a:latin typeface="Arial"/>
              <a:cs typeface="Arial"/>
            </a:endParaRPr>
          </a:p>
          <a:p>
            <a:pPr marL="479425" indent="-466725">
              <a:lnSpc>
                <a:spcPts val="2870"/>
              </a:lnSpc>
              <a:spcBef>
                <a:spcPts val="45"/>
              </a:spcBef>
              <a:buFont typeface="Wingdings"/>
              <a:buChar char=""/>
              <a:tabLst>
                <a:tab pos="479425" algn="l"/>
                <a:tab pos="480059" algn="l"/>
              </a:tabLst>
            </a:pPr>
            <a:r>
              <a:rPr dirty="0" sz="2400" spc="-35">
                <a:latin typeface="Arial"/>
                <a:cs typeface="Arial"/>
              </a:rPr>
              <a:t>Tanda </a:t>
            </a:r>
            <a:r>
              <a:rPr dirty="0" sz="2400" spc="-15">
                <a:latin typeface="Arial"/>
                <a:cs typeface="Arial"/>
              </a:rPr>
              <a:t>Terima </a:t>
            </a:r>
            <a:r>
              <a:rPr dirty="0" sz="2400" spc="-25">
                <a:latin typeface="Arial"/>
                <a:cs typeface="Arial"/>
              </a:rPr>
              <a:t>Honor </a:t>
            </a:r>
            <a:r>
              <a:rPr dirty="0" sz="2400" spc="-30">
                <a:latin typeface="Arial"/>
                <a:cs typeface="Arial"/>
              </a:rPr>
              <a:t>dan/atau </a:t>
            </a:r>
            <a:r>
              <a:rPr dirty="0" sz="2400" spc="-5">
                <a:latin typeface="Arial"/>
                <a:cs typeface="Arial"/>
              </a:rPr>
              <a:t>Bukti</a:t>
            </a:r>
            <a:r>
              <a:rPr dirty="0" sz="2400" spc="15">
                <a:latin typeface="Arial"/>
                <a:cs typeface="Arial"/>
              </a:rPr>
              <a:t> </a:t>
            </a:r>
            <a:r>
              <a:rPr dirty="0" sz="2400" spc="-10">
                <a:latin typeface="Arial"/>
                <a:cs typeface="Arial"/>
              </a:rPr>
              <a:t>Transfer</a:t>
            </a:r>
            <a:endParaRPr sz="2400">
              <a:latin typeface="Arial"/>
              <a:cs typeface="Arial"/>
            </a:endParaRPr>
          </a:p>
          <a:p>
            <a:pPr marL="479425" indent="-466725">
              <a:lnSpc>
                <a:spcPts val="2870"/>
              </a:lnSpc>
              <a:buFont typeface="Wingdings"/>
              <a:buChar char=""/>
              <a:tabLst>
                <a:tab pos="479425" algn="l"/>
                <a:tab pos="480059" algn="l"/>
              </a:tabLst>
            </a:pPr>
            <a:r>
              <a:rPr dirty="0" sz="2400" spc="-20">
                <a:solidFill>
                  <a:srgbClr val="FF0000"/>
                </a:solidFill>
                <a:latin typeface="Arial"/>
                <a:cs typeface="Arial"/>
              </a:rPr>
              <a:t>PPh </a:t>
            </a:r>
            <a:r>
              <a:rPr dirty="0" sz="2400" spc="-10">
                <a:solidFill>
                  <a:srgbClr val="FF0000"/>
                </a:solidFill>
                <a:latin typeface="Arial"/>
                <a:cs typeface="Arial"/>
              </a:rPr>
              <a:t>Psl </a:t>
            </a:r>
            <a:r>
              <a:rPr dirty="0" sz="2400">
                <a:solidFill>
                  <a:srgbClr val="FF0000"/>
                </a:solidFill>
                <a:latin typeface="Arial"/>
                <a:cs typeface="Arial"/>
              </a:rPr>
              <a:t>21 </a:t>
            </a:r>
            <a:r>
              <a:rPr dirty="0" sz="2400" spc="-5">
                <a:solidFill>
                  <a:srgbClr val="FF0000"/>
                </a:solidFill>
                <a:latin typeface="Arial"/>
                <a:cs typeface="Arial"/>
              </a:rPr>
              <a:t>(PP </a:t>
            </a:r>
            <a:r>
              <a:rPr dirty="0" sz="2400" spc="0">
                <a:solidFill>
                  <a:srgbClr val="FF0000"/>
                </a:solidFill>
                <a:latin typeface="Arial"/>
                <a:cs typeface="Arial"/>
              </a:rPr>
              <a:t>80 </a:t>
            </a:r>
            <a:r>
              <a:rPr dirty="0" sz="2400" spc="-10">
                <a:solidFill>
                  <a:srgbClr val="FF0000"/>
                </a:solidFill>
                <a:latin typeface="Arial"/>
                <a:cs typeface="Arial"/>
              </a:rPr>
              <a:t>tahun</a:t>
            </a:r>
            <a:r>
              <a:rPr dirty="0" sz="2400" spc="10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2400" spc="0">
                <a:solidFill>
                  <a:srgbClr val="FF0000"/>
                </a:solidFill>
                <a:latin typeface="Arial"/>
                <a:cs typeface="Arial"/>
              </a:rPr>
              <a:t>2010)</a:t>
            </a:r>
            <a:endParaRPr sz="2400">
              <a:latin typeface="Arial"/>
              <a:cs typeface="Arial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1776095" y="3021687"/>
          <a:ext cx="5256530" cy="29070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79370"/>
                <a:gridCol w="1648459"/>
                <a:gridCol w="1029970"/>
              </a:tblGrid>
              <a:tr h="356235">
                <a:tc>
                  <a:txBody>
                    <a:bodyPr/>
                    <a:lstStyle/>
                    <a:p>
                      <a:pPr marL="498475">
                        <a:lnSpc>
                          <a:spcPts val="2655"/>
                        </a:lnSpc>
                      </a:pPr>
                      <a:r>
                        <a:rPr dirty="0" sz="2400" spc="0">
                          <a:latin typeface="Arial"/>
                          <a:cs typeface="Arial"/>
                        </a:rPr>
                        <a:t>Ber-NPWP</a:t>
                      </a:r>
                      <a:endParaRPr sz="24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98120">
                        <a:lnSpc>
                          <a:spcPts val="2655"/>
                        </a:lnSpc>
                      </a:pPr>
                      <a:r>
                        <a:rPr dirty="0" sz="2400">
                          <a:latin typeface="Arial"/>
                          <a:cs typeface="Arial"/>
                        </a:rPr>
                        <a:t>: </a:t>
                      </a:r>
                      <a:r>
                        <a:rPr dirty="0" sz="2400" spc="-20">
                          <a:latin typeface="Arial"/>
                          <a:cs typeface="Arial"/>
                        </a:rPr>
                        <a:t>Gol</a:t>
                      </a:r>
                      <a:r>
                        <a:rPr dirty="0" sz="24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2400">
                          <a:latin typeface="Arial"/>
                          <a:cs typeface="Arial"/>
                        </a:rPr>
                        <a:t>IV</a:t>
                      </a:r>
                      <a:endParaRPr sz="24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380365">
                        <a:lnSpc>
                          <a:spcPts val="2655"/>
                        </a:lnSpc>
                      </a:pPr>
                      <a:r>
                        <a:rPr dirty="0" sz="2400" spc="0">
                          <a:latin typeface="Arial"/>
                          <a:cs typeface="Arial"/>
                        </a:rPr>
                        <a:t>15%</a:t>
                      </a:r>
                      <a:endParaRPr sz="24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</a:tr>
              <a:tr h="36639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369570">
                        <a:lnSpc>
                          <a:spcPts val="2780"/>
                        </a:lnSpc>
                      </a:pPr>
                      <a:r>
                        <a:rPr dirty="0" sz="2400" spc="-20">
                          <a:latin typeface="Arial"/>
                          <a:cs typeface="Arial"/>
                        </a:rPr>
                        <a:t>Gol</a:t>
                      </a:r>
                      <a:r>
                        <a:rPr dirty="0" sz="2400" spc="-1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2400">
                          <a:latin typeface="Arial"/>
                          <a:cs typeface="Arial"/>
                        </a:rPr>
                        <a:t>III</a:t>
                      </a:r>
                      <a:endParaRPr sz="24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380365">
                        <a:lnSpc>
                          <a:spcPts val="2780"/>
                        </a:lnSpc>
                      </a:pPr>
                      <a:r>
                        <a:rPr dirty="0" sz="2400" spc="0">
                          <a:latin typeface="Arial"/>
                          <a:cs typeface="Arial"/>
                        </a:rPr>
                        <a:t>5%</a:t>
                      </a:r>
                      <a:endParaRPr sz="24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</a:tr>
              <a:tr h="5480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5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r" marR="375285">
                        <a:lnSpc>
                          <a:spcPts val="2740"/>
                        </a:lnSpc>
                      </a:pPr>
                      <a:r>
                        <a:rPr dirty="0" sz="2400" spc="-20">
                          <a:latin typeface="Arial"/>
                          <a:cs typeface="Arial"/>
                        </a:rPr>
                        <a:t>Gol</a:t>
                      </a:r>
                      <a:r>
                        <a:rPr dirty="0" sz="2400" spc="-7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2400">
                          <a:latin typeface="Arial"/>
                          <a:cs typeface="Arial"/>
                        </a:rPr>
                        <a:t>I/II</a:t>
                      </a:r>
                      <a:endParaRPr sz="24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380365">
                        <a:lnSpc>
                          <a:spcPts val="2740"/>
                        </a:lnSpc>
                      </a:pPr>
                      <a:r>
                        <a:rPr dirty="0" sz="2400" spc="0">
                          <a:latin typeface="Arial"/>
                          <a:cs typeface="Arial"/>
                        </a:rPr>
                        <a:t>0%</a:t>
                      </a:r>
                      <a:endParaRPr sz="24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</a:tr>
              <a:tr h="548005">
                <a:tc>
                  <a:txBody>
                    <a:bodyPr/>
                    <a:lstStyle/>
                    <a:p>
                      <a:pPr marL="498475">
                        <a:lnSpc>
                          <a:spcPct val="100000"/>
                        </a:lnSpc>
                        <a:spcBef>
                          <a:spcPts val="1325"/>
                        </a:spcBef>
                      </a:pPr>
                      <a:r>
                        <a:rPr dirty="0" sz="2400" spc="-35">
                          <a:latin typeface="Arial"/>
                          <a:cs typeface="Arial"/>
                        </a:rPr>
                        <a:t>Tanpa</a:t>
                      </a:r>
                      <a:r>
                        <a:rPr dirty="0" sz="2400" spc="15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2400" spc="15">
                          <a:latin typeface="Arial"/>
                          <a:cs typeface="Arial"/>
                        </a:rPr>
                        <a:t>NPWP</a:t>
                      </a:r>
                      <a:endParaRPr sz="2400">
                        <a:latin typeface="Arial"/>
                        <a:cs typeface="Arial"/>
                      </a:endParaRPr>
                    </a:p>
                  </a:txBody>
                  <a:tcPr marL="0" marR="0" marB="0" marT="168275"/>
                </a:tc>
                <a:tc>
                  <a:txBody>
                    <a:bodyPr/>
                    <a:lstStyle/>
                    <a:p>
                      <a:pPr marL="198120">
                        <a:lnSpc>
                          <a:spcPct val="100000"/>
                        </a:lnSpc>
                        <a:spcBef>
                          <a:spcPts val="1325"/>
                        </a:spcBef>
                      </a:pPr>
                      <a:r>
                        <a:rPr dirty="0" sz="2400">
                          <a:latin typeface="Arial"/>
                          <a:cs typeface="Arial"/>
                        </a:rPr>
                        <a:t>: </a:t>
                      </a:r>
                      <a:r>
                        <a:rPr dirty="0" sz="2400" spc="-20">
                          <a:latin typeface="Arial"/>
                          <a:cs typeface="Arial"/>
                        </a:rPr>
                        <a:t>Gol</a:t>
                      </a:r>
                      <a:r>
                        <a:rPr dirty="0" sz="2400" spc="-10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2400">
                          <a:latin typeface="Arial"/>
                          <a:cs typeface="Arial"/>
                        </a:rPr>
                        <a:t>IV</a:t>
                      </a:r>
                      <a:endParaRPr sz="2400">
                        <a:latin typeface="Arial"/>
                        <a:cs typeface="Arial"/>
                      </a:endParaRPr>
                    </a:p>
                  </a:txBody>
                  <a:tcPr marL="0" marR="0" marB="0" marT="168275"/>
                </a:tc>
                <a:tc>
                  <a:txBody>
                    <a:bodyPr/>
                    <a:lstStyle/>
                    <a:p>
                      <a:pPr marL="380365">
                        <a:lnSpc>
                          <a:spcPct val="100000"/>
                        </a:lnSpc>
                        <a:spcBef>
                          <a:spcPts val="1325"/>
                        </a:spcBef>
                      </a:pPr>
                      <a:r>
                        <a:rPr dirty="0" sz="2400" spc="0">
                          <a:latin typeface="Arial"/>
                          <a:cs typeface="Arial"/>
                        </a:rPr>
                        <a:t>18%</a:t>
                      </a:r>
                      <a:endParaRPr sz="2400">
                        <a:latin typeface="Arial"/>
                        <a:cs typeface="Arial"/>
                      </a:endParaRPr>
                    </a:p>
                  </a:txBody>
                  <a:tcPr marL="0" marR="0" marB="0" marT="168275"/>
                </a:tc>
              </a:tr>
              <a:tr h="3670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369570">
                        <a:lnSpc>
                          <a:spcPts val="2740"/>
                        </a:lnSpc>
                      </a:pPr>
                      <a:r>
                        <a:rPr dirty="0" sz="2400" spc="-20">
                          <a:latin typeface="Arial"/>
                          <a:cs typeface="Arial"/>
                        </a:rPr>
                        <a:t>Gol </a:t>
                      </a:r>
                      <a:r>
                        <a:rPr dirty="0" sz="2400">
                          <a:latin typeface="Arial"/>
                          <a:cs typeface="Arial"/>
                        </a:rPr>
                        <a:t>III</a:t>
                      </a:r>
                      <a:endParaRPr sz="24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380365">
                        <a:lnSpc>
                          <a:spcPts val="2740"/>
                        </a:lnSpc>
                      </a:pPr>
                      <a:r>
                        <a:rPr dirty="0" sz="2400" spc="0">
                          <a:latin typeface="Arial"/>
                          <a:cs typeface="Arial"/>
                        </a:rPr>
                        <a:t>6%</a:t>
                      </a:r>
                      <a:endParaRPr sz="24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</a:tr>
              <a:tr h="71818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2350">
                        <a:latin typeface="Times New Roman"/>
                        <a:cs typeface="Times New Roman"/>
                      </a:endParaRPr>
                    </a:p>
                    <a:p>
                      <a:pPr marL="498475" indent="-466725">
                        <a:lnSpc>
                          <a:spcPts val="2810"/>
                        </a:lnSpc>
                        <a:buFont typeface="Wingdings"/>
                        <a:buChar char=""/>
                        <a:tabLst>
                          <a:tab pos="498475" algn="l"/>
                          <a:tab pos="499109" algn="l"/>
                        </a:tabLst>
                      </a:pPr>
                      <a:r>
                        <a:rPr dirty="0" sz="2400" spc="-30">
                          <a:latin typeface="Arial"/>
                          <a:cs typeface="Arial"/>
                        </a:rPr>
                        <a:t>SSP</a:t>
                      </a:r>
                      <a:endParaRPr sz="2400">
                        <a:latin typeface="Arial"/>
                        <a:cs typeface="Arial"/>
                      </a:endParaRPr>
                    </a:p>
                  </a:txBody>
                  <a:tcPr marL="0" marR="0" marB="0" marT="5715"/>
                </a:tc>
                <a:tc>
                  <a:txBody>
                    <a:bodyPr/>
                    <a:lstStyle/>
                    <a:p>
                      <a:pPr algn="r" marR="375285">
                        <a:lnSpc>
                          <a:spcPts val="2780"/>
                        </a:lnSpc>
                      </a:pPr>
                      <a:r>
                        <a:rPr dirty="0" sz="2400" spc="-20">
                          <a:latin typeface="Arial"/>
                          <a:cs typeface="Arial"/>
                        </a:rPr>
                        <a:t>Gol</a:t>
                      </a:r>
                      <a:r>
                        <a:rPr dirty="0" sz="2400" spc="-75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2400">
                          <a:latin typeface="Arial"/>
                          <a:cs typeface="Arial"/>
                        </a:rPr>
                        <a:t>I/II</a:t>
                      </a:r>
                      <a:endParaRPr sz="24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380365">
                        <a:lnSpc>
                          <a:spcPts val="2780"/>
                        </a:lnSpc>
                      </a:pPr>
                      <a:r>
                        <a:rPr dirty="0" sz="2400" spc="0">
                          <a:latin typeface="Arial"/>
                          <a:cs typeface="Arial"/>
                        </a:rPr>
                        <a:t>0%</a:t>
                      </a:r>
                      <a:endParaRPr sz="24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67154" y="635"/>
            <a:ext cx="5284470" cy="1118870"/>
          </a:xfrm>
          <a:prstGeom prst="rect"/>
        </p:spPr>
        <p:txBody>
          <a:bodyPr wrap="square" lIns="0" tIns="35560" rIns="0" bIns="0" rtlCol="0" vert="horz">
            <a:spAutoFit/>
          </a:bodyPr>
          <a:lstStyle/>
          <a:p>
            <a:pPr marL="88900" marR="5080" indent="-76835">
              <a:lnSpc>
                <a:spcPts val="4280"/>
              </a:lnSpc>
              <a:spcBef>
                <a:spcPts val="280"/>
              </a:spcBef>
            </a:pPr>
            <a:r>
              <a:rPr dirty="0" b="0">
                <a:solidFill>
                  <a:srgbClr val="FFFFFF"/>
                </a:solidFill>
                <a:latin typeface="Arial"/>
                <a:cs typeface="Arial"/>
              </a:rPr>
              <a:t>SPJ Honorarium </a:t>
            </a:r>
            <a:r>
              <a:rPr dirty="0" spc="5" b="0">
                <a:solidFill>
                  <a:srgbClr val="FFFFFF"/>
                </a:solidFill>
                <a:latin typeface="Arial"/>
                <a:cs typeface="Arial"/>
              </a:rPr>
              <a:t>Non</a:t>
            </a:r>
            <a:r>
              <a:rPr dirty="0" spc="-100" b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pc="-20" b="0">
                <a:solidFill>
                  <a:srgbClr val="FFFFFF"/>
                </a:solidFill>
                <a:latin typeface="Arial"/>
                <a:cs typeface="Arial"/>
              </a:rPr>
              <a:t>Gaji  </a:t>
            </a:r>
            <a:r>
              <a:rPr dirty="0" spc="-15" b="0">
                <a:solidFill>
                  <a:srgbClr val="FFFFFF"/>
                </a:solidFill>
                <a:latin typeface="Arial"/>
                <a:cs typeface="Arial"/>
              </a:rPr>
              <a:t>Pegawai </a:t>
            </a:r>
            <a:r>
              <a:rPr dirty="0" spc="-25" b="0">
                <a:solidFill>
                  <a:srgbClr val="FFFFFF"/>
                </a:solidFill>
                <a:latin typeface="Arial"/>
                <a:cs typeface="Arial"/>
              </a:rPr>
              <a:t>Tetap </a:t>
            </a:r>
            <a:r>
              <a:rPr dirty="0" spc="5" b="0">
                <a:solidFill>
                  <a:srgbClr val="FFFFFF"/>
                </a:solidFill>
                <a:latin typeface="Arial"/>
                <a:cs typeface="Arial"/>
              </a:rPr>
              <a:t>Non</a:t>
            </a:r>
            <a:r>
              <a:rPr dirty="0" spc="90" b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pc="0" b="0">
                <a:solidFill>
                  <a:srgbClr val="FFFFFF"/>
                </a:solidFill>
                <a:latin typeface="Arial"/>
                <a:cs typeface="Arial"/>
              </a:rPr>
              <a:t>PNS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652016" y="1549400"/>
            <a:ext cx="6501130" cy="312991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480059" indent="-467359">
              <a:lnSpc>
                <a:spcPct val="100000"/>
              </a:lnSpc>
              <a:spcBef>
                <a:spcPts val="130"/>
              </a:spcBef>
              <a:buFont typeface="Wingdings"/>
              <a:buChar char=""/>
              <a:tabLst>
                <a:tab pos="479425" algn="l"/>
                <a:tab pos="480059" algn="l"/>
              </a:tabLst>
            </a:pPr>
            <a:r>
              <a:rPr dirty="0" sz="2750" spc="5">
                <a:latin typeface="Arial"/>
                <a:cs typeface="Arial"/>
              </a:rPr>
              <a:t>SK/Surat </a:t>
            </a:r>
            <a:r>
              <a:rPr dirty="0" sz="2750" spc="10">
                <a:latin typeface="Arial"/>
                <a:cs typeface="Arial"/>
              </a:rPr>
              <a:t>Tugas/Dokumen</a:t>
            </a:r>
            <a:r>
              <a:rPr dirty="0" sz="2750" spc="180">
                <a:latin typeface="Arial"/>
                <a:cs typeface="Arial"/>
              </a:rPr>
              <a:t> </a:t>
            </a:r>
            <a:r>
              <a:rPr dirty="0" sz="2750" spc="0">
                <a:latin typeface="Arial"/>
                <a:cs typeface="Arial"/>
              </a:rPr>
              <a:t>Penugasan</a:t>
            </a:r>
            <a:endParaRPr sz="2750">
              <a:latin typeface="Arial"/>
              <a:cs typeface="Arial"/>
            </a:endParaRPr>
          </a:p>
          <a:p>
            <a:pPr marL="480059" marR="340360" indent="-467359">
              <a:lnSpc>
                <a:spcPct val="102400"/>
              </a:lnSpc>
              <a:buFont typeface="Wingdings"/>
              <a:buChar char=""/>
              <a:tabLst>
                <a:tab pos="479425" algn="l"/>
                <a:tab pos="480059" algn="l"/>
              </a:tabLst>
            </a:pPr>
            <a:r>
              <a:rPr dirty="0" sz="2750" spc="15">
                <a:latin typeface="Arial"/>
                <a:cs typeface="Arial"/>
              </a:rPr>
              <a:t>Tanda </a:t>
            </a:r>
            <a:r>
              <a:rPr dirty="0" sz="2750" spc="-10">
                <a:latin typeface="Arial"/>
                <a:cs typeface="Arial"/>
              </a:rPr>
              <a:t>Terima </a:t>
            </a:r>
            <a:r>
              <a:rPr dirty="0" sz="2750" spc="25">
                <a:latin typeface="Arial"/>
                <a:cs typeface="Arial"/>
              </a:rPr>
              <a:t>Honor </a:t>
            </a:r>
            <a:r>
              <a:rPr dirty="0" sz="2750" spc="-5">
                <a:latin typeface="Arial"/>
                <a:cs typeface="Arial"/>
              </a:rPr>
              <a:t>dan/atau </a:t>
            </a:r>
            <a:r>
              <a:rPr dirty="0" sz="2750" spc="15">
                <a:latin typeface="Arial"/>
                <a:cs typeface="Arial"/>
              </a:rPr>
              <a:t>Bukti  </a:t>
            </a:r>
            <a:r>
              <a:rPr dirty="0" sz="2750" spc="-5">
                <a:latin typeface="Arial"/>
                <a:cs typeface="Arial"/>
              </a:rPr>
              <a:t>Transfer</a:t>
            </a:r>
            <a:endParaRPr sz="2750">
              <a:latin typeface="Arial"/>
              <a:cs typeface="Arial"/>
            </a:endParaRPr>
          </a:p>
          <a:p>
            <a:pPr marL="480059" indent="-467359">
              <a:lnSpc>
                <a:spcPct val="100000"/>
              </a:lnSpc>
              <a:spcBef>
                <a:spcPts val="80"/>
              </a:spcBef>
              <a:buFont typeface="Wingdings"/>
              <a:buChar char=""/>
              <a:tabLst>
                <a:tab pos="479425" algn="l"/>
                <a:tab pos="480059" algn="l"/>
              </a:tabLst>
            </a:pPr>
            <a:r>
              <a:rPr dirty="0" sz="2750" spc="25">
                <a:solidFill>
                  <a:srgbClr val="FF0000"/>
                </a:solidFill>
                <a:latin typeface="Arial"/>
                <a:cs typeface="Arial"/>
              </a:rPr>
              <a:t>PPh </a:t>
            </a:r>
            <a:r>
              <a:rPr dirty="0" sz="2750">
                <a:solidFill>
                  <a:srgbClr val="FF0000"/>
                </a:solidFill>
                <a:latin typeface="Arial"/>
                <a:cs typeface="Arial"/>
              </a:rPr>
              <a:t>Psl</a:t>
            </a:r>
            <a:r>
              <a:rPr dirty="0" sz="2750" spc="25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2750" spc="30">
                <a:solidFill>
                  <a:srgbClr val="FF0000"/>
                </a:solidFill>
                <a:latin typeface="Arial"/>
                <a:cs typeface="Arial"/>
              </a:rPr>
              <a:t>21</a:t>
            </a:r>
            <a:endParaRPr sz="2750">
              <a:latin typeface="Arial"/>
              <a:cs typeface="Arial"/>
            </a:endParaRPr>
          </a:p>
          <a:p>
            <a:pPr marL="918210">
              <a:lnSpc>
                <a:spcPct val="100000"/>
              </a:lnSpc>
              <a:spcBef>
                <a:spcPts val="580"/>
              </a:spcBef>
            </a:pPr>
            <a:r>
              <a:rPr dirty="0" sz="2400" spc="-10">
                <a:latin typeface="Arial"/>
                <a:cs typeface="Arial"/>
              </a:rPr>
              <a:t>Bila </a:t>
            </a:r>
            <a:r>
              <a:rPr dirty="0" sz="2400">
                <a:latin typeface="Arial"/>
                <a:cs typeface="Arial"/>
              </a:rPr>
              <a:t>ber-NPWP </a:t>
            </a:r>
            <a:r>
              <a:rPr dirty="0" sz="2400" spc="-20">
                <a:latin typeface="Arial"/>
                <a:cs typeface="Arial"/>
              </a:rPr>
              <a:t>PPh </a:t>
            </a:r>
            <a:r>
              <a:rPr dirty="0" sz="2400">
                <a:latin typeface="Arial"/>
                <a:cs typeface="Arial"/>
              </a:rPr>
              <a:t>21 :</a:t>
            </a:r>
            <a:r>
              <a:rPr dirty="0" sz="2400" spc="75">
                <a:latin typeface="Arial"/>
                <a:cs typeface="Arial"/>
              </a:rPr>
              <a:t> </a:t>
            </a:r>
            <a:r>
              <a:rPr dirty="0" sz="2400">
                <a:latin typeface="Arial"/>
                <a:cs typeface="Arial"/>
              </a:rPr>
              <a:t>5%</a:t>
            </a:r>
            <a:endParaRPr sz="2400">
              <a:latin typeface="Arial"/>
              <a:cs typeface="Arial"/>
            </a:endParaRPr>
          </a:p>
          <a:p>
            <a:pPr marL="918210">
              <a:lnSpc>
                <a:spcPct val="100000"/>
              </a:lnSpc>
              <a:spcBef>
                <a:spcPts val="575"/>
              </a:spcBef>
            </a:pPr>
            <a:r>
              <a:rPr dirty="0" sz="2400" spc="-10">
                <a:latin typeface="Arial"/>
                <a:cs typeface="Arial"/>
              </a:rPr>
              <a:t>Bila </a:t>
            </a:r>
            <a:r>
              <a:rPr dirty="0" sz="2400" spc="-30">
                <a:latin typeface="Arial"/>
                <a:cs typeface="Arial"/>
              </a:rPr>
              <a:t>tidak punya </a:t>
            </a:r>
            <a:r>
              <a:rPr dirty="0" sz="2400" spc="15">
                <a:latin typeface="Arial"/>
                <a:cs typeface="Arial"/>
              </a:rPr>
              <a:t>NPWP </a:t>
            </a:r>
            <a:r>
              <a:rPr dirty="0" sz="2400" spc="-20">
                <a:latin typeface="Arial"/>
                <a:cs typeface="Arial"/>
              </a:rPr>
              <a:t>PPh </a:t>
            </a:r>
            <a:r>
              <a:rPr dirty="0" sz="2400" spc="0">
                <a:latin typeface="Arial"/>
                <a:cs typeface="Arial"/>
              </a:rPr>
              <a:t>21 </a:t>
            </a:r>
            <a:r>
              <a:rPr dirty="0" sz="2400">
                <a:latin typeface="Arial"/>
                <a:cs typeface="Arial"/>
              </a:rPr>
              <a:t>:</a:t>
            </a:r>
            <a:r>
              <a:rPr dirty="0" sz="2400" spc="225">
                <a:latin typeface="Arial"/>
                <a:cs typeface="Arial"/>
              </a:rPr>
              <a:t> </a:t>
            </a:r>
            <a:r>
              <a:rPr dirty="0" sz="2400">
                <a:latin typeface="Arial"/>
                <a:cs typeface="Arial"/>
              </a:rPr>
              <a:t>6%</a:t>
            </a:r>
            <a:endParaRPr sz="2400">
              <a:latin typeface="Arial"/>
              <a:cs typeface="Arial"/>
            </a:endParaRPr>
          </a:p>
          <a:p>
            <a:pPr marL="356235" indent="-343535">
              <a:lnSpc>
                <a:spcPct val="100000"/>
              </a:lnSpc>
              <a:spcBef>
                <a:spcPts val="750"/>
              </a:spcBef>
              <a:buFont typeface="Wingdings"/>
              <a:buChar char=""/>
              <a:tabLst>
                <a:tab pos="356235" algn="l"/>
              </a:tabLst>
            </a:pPr>
            <a:r>
              <a:rPr dirty="0" sz="2750" spc="25">
                <a:latin typeface="Arial"/>
                <a:cs typeface="Arial"/>
              </a:rPr>
              <a:t>SSP</a:t>
            </a:r>
            <a:endParaRPr sz="27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3335" y="265811"/>
            <a:ext cx="5043805" cy="57531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pc="0" b="0">
                <a:solidFill>
                  <a:srgbClr val="FFFFFF"/>
                </a:solidFill>
                <a:latin typeface="Times New Roman"/>
                <a:cs typeface="Times New Roman"/>
              </a:rPr>
              <a:t>SPJ </a:t>
            </a:r>
            <a:r>
              <a:rPr dirty="0" spc="-35" b="0">
                <a:solidFill>
                  <a:srgbClr val="FFFFFF"/>
                </a:solidFill>
                <a:latin typeface="Times New Roman"/>
                <a:cs typeface="Times New Roman"/>
              </a:rPr>
              <a:t>Honorarium</a:t>
            </a:r>
            <a:r>
              <a:rPr dirty="0" spc="250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pc="-40" b="0">
                <a:solidFill>
                  <a:srgbClr val="FFFFFF"/>
                </a:solidFill>
                <a:latin typeface="Times New Roman"/>
                <a:cs typeface="Times New Roman"/>
              </a:rPr>
              <a:t>“Lainnya”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223010" y="1540573"/>
            <a:ext cx="7411084" cy="35985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479425" indent="-466725">
              <a:lnSpc>
                <a:spcPct val="100000"/>
              </a:lnSpc>
              <a:spcBef>
                <a:spcPts val="125"/>
              </a:spcBef>
              <a:buFont typeface="Wingdings"/>
              <a:buChar char=""/>
              <a:tabLst>
                <a:tab pos="480059" algn="l"/>
              </a:tabLst>
            </a:pPr>
            <a:r>
              <a:rPr dirty="0" sz="3200" spc="10">
                <a:latin typeface="Arial"/>
                <a:cs typeface="Arial"/>
              </a:rPr>
              <a:t>SK/Surat </a:t>
            </a:r>
            <a:r>
              <a:rPr dirty="0" sz="3200" spc="5">
                <a:latin typeface="Arial"/>
                <a:cs typeface="Arial"/>
              </a:rPr>
              <a:t>Tugas/Dokumen</a:t>
            </a:r>
            <a:r>
              <a:rPr dirty="0" sz="3200" spc="-375">
                <a:latin typeface="Arial"/>
                <a:cs typeface="Arial"/>
              </a:rPr>
              <a:t> </a:t>
            </a:r>
            <a:r>
              <a:rPr dirty="0" sz="3200" spc="15">
                <a:latin typeface="Arial"/>
                <a:cs typeface="Arial"/>
              </a:rPr>
              <a:t>Penugasan</a:t>
            </a:r>
            <a:endParaRPr sz="3200">
              <a:latin typeface="Arial"/>
              <a:cs typeface="Arial"/>
            </a:endParaRPr>
          </a:p>
          <a:p>
            <a:pPr marL="479425" indent="-466725">
              <a:lnSpc>
                <a:spcPts val="3835"/>
              </a:lnSpc>
              <a:spcBef>
                <a:spcPts val="60"/>
              </a:spcBef>
              <a:buFont typeface="Wingdings"/>
              <a:buChar char=""/>
              <a:tabLst>
                <a:tab pos="480059" algn="l"/>
              </a:tabLst>
            </a:pPr>
            <a:r>
              <a:rPr dirty="0" sz="3200" spc="5">
                <a:latin typeface="Arial"/>
                <a:cs typeface="Arial"/>
              </a:rPr>
              <a:t>Tanda Terima Honor dan/atau</a:t>
            </a:r>
            <a:r>
              <a:rPr dirty="0" sz="3200" spc="-480">
                <a:latin typeface="Arial"/>
                <a:cs typeface="Arial"/>
              </a:rPr>
              <a:t> </a:t>
            </a:r>
            <a:r>
              <a:rPr dirty="0" sz="3200" spc="15">
                <a:latin typeface="Arial"/>
                <a:cs typeface="Arial"/>
              </a:rPr>
              <a:t>Bukti</a:t>
            </a:r>
            <a:endParaRPr sz="3200">
              <a:latin typeface="Arial"/>
              <a:cs typeface="Arial"/>
            </a:endParaRPr>
          </a:p>
          <a:p>
            <a:pPr marL="479425">
              <a:lnSpc>
                <a:spcPts val="3829"/>
              </a:lnSpc>
            </a:pPr>
            <a:r>
              <a:rPr dirty="0" sz="3200" spc="15">
                <a:latin typeface="Arial"/>
                <a:cs typeface="Arial"/>
              </a:rPr>
              <a:t>Transfer</a:t>
            </a:r>
            <a:endParaRPr sz="3200">
              <a:latin typeface="Arial"/>
              <a:cs typeface="Arial"/>
            </a:endParaRPr>
          </a:p>
          <a:p>
            <a:pPr marL="479425" indent="-466725">
              <a:lnSpc>
                <a:spcPts val="3835"/>
              </a:lnSpc>
              <a:buFont typeface="Wingdings"/>
              <a:buChar char=""/>
              <a:tabLst>
                <a:tab pos="480059" algn="l"/>
              </a:tabLst>
            </a:pPr>
            <a:r>
              <a:rPr dirty="0" sz="3200" spc="10">
                <a:latin typeface="Times New Roman"/>
                <a:cs typeface="Times New Roman"/>
              </a:rPr>
              <a:t>PPh pasal </a:t>
            </a:r>
            <a:r>
              <a:rPr dirty="0" sz="3200" spc="25">
                <a:latin typeface="Times New Roman"/>
                <a:cs typeface="Times New Roman"/>
              </a:rPr>
              <a:t>21</a:t>
            </a:r>
            <a:r>
              <a:rPr dirty="0" sz="3200" spc="-265">
                <a:latin typeface="Times New Roman"/>
                <a:cs typeface="Times New Roman"/>
              </a:rPr>
              <a:t> </a:t>
            </a:r>
            <a:r>
              <a:rPr dirty="0" sz="3200" spc="0">
                <a:latin typeface="Times New Roman"/>
                <a:cs typeface="Times New Roman"/>
              </a:rPr>
              <a:t>:</a:t>
            </a:r>
            <a:endParaRPr sz="3200">
              <a:latin typeface="Times New Roman"/>
              <a:cs typeface="Times New Roman"/>
            </a:endParaRPr>
          </a:p>
          <a:p>
            <a:pPr marL="460375">
              <a:lnSpc>
                <a:spcPct val="100000"/>
              </a:lnSpc>
              <a:spcBef>
                <a:spcPts val="735"/>
              </a:spcBef>
              <a:tabLst>
                <a:tab pos="2794635" algn="l"/>
              </a:tabLst>
            </a:pPr>
            <a:r>
              <a:rPr dirty="0" sz="2750" spc="-35">
                <a:latin typeface="Times New Roman"/>
                <a:cs typeface="Times New Roman"/>
              </a:rPr>
              <a:t>Bila</a:t>
            </a:r>
            <a:r>
              <a:rPr dirty="0" sz="2750" spc="185">
                <a:latin typeface="Times New Roman"/>
                <a:cs typeface="Times New Roman"/>
              </a:rPr>
              <a:t> </a:t>
            </a:r>
            <a:r>
              <a:rPr dirty="0" sz="2750" spc="-15">
                <a:latin typeface="Times New Roman"/>
                <a:cs typeface="Times New Roman"/>
              </a:rPr>
              <a:t>ber-NPWP	</a:t>
            </a:r>
            <a:r>
              <a:rPr dirty="0" sz="2750" spc="0">
                <a:latin typeface="Times New Roman"/>
                <a:cs typeface="Times New Roman"/>
              </a:rPr>
              <a:t>: </a:t>
            </a:r>
            <a:r>
              <a:rPr dirty="0" sz="2750" spc="25">
                <a:latin typeface="Times New Roman"/>
                <a:cs typeface="Times New Roman"/>
              </a:rPr>
              <a:t>5% </a:t>
            </a:r>
            <a:r>
              <a:rPr dirty="0" sz="2750" spc="10">
                <a:latin typeface="Times New Roman"/>
                <a:cs typeface="Times New Roman"/>
              </a:rPr>
              <a:t>x</a:t>
            </a:r>
            <a:r>
              <a:rPr dirty="0" sz="2750" spc="-60">
                <a:latin typeface="Times New Roman"/>
                <a:cs typeface="Times New Roman"/>
              </a:rPr>
              <a:t> </a:t>
            </a:r>
            <a:r>
              <a:rPr dirty="0" sz="2750" spc="30">
                <a:latin typeface="Times New Roman"/>
                <a:cs typeface="Times New Roman"/>
              </a:rPr>
              <a:t>50%</a:t>
            </a:r>
            <a:endParaRPr sz="2750">
              <a:latin typeface="Times New Roman"/>
              <a:cs typeface="Times New Roman"/>
            </a:endParaRPr>
          </a:p>
          <a:p>
            <a:pPr marL="460375">
              <a:lnSpc>
                <a:spcPct val="100000"/>
              </a:lnSpc>
              <a:spcBef>
                <a:spcPts val="750"/>
              </a:spcBef>
            </a:pPr>
            <a:r>
              <a:rPr dirty="0" sz="2750" spc="-35">
                <a:latin typeface="Times New Roman"/>
                <a:cs typeface="Times New Roman"/>
              </a:rPr>
              <a:t>Bila </a:t>
            </a:r>
            <a:r>
              <a:rPr dirty="0" sz="2750" spc="-30">
                <a:latin typeface="Times New Roman"/>
                <a:cs typeface="Times New Roman"/>
              </a:rPr>
              <a:t>tidak </a:t>
            </a:r>
            <a:r>
              <a:rPr dirty="0" sz="2750" spc="-10">
                <a:latin typeface="Times New Roman"/>
                <a:cs typeface="Times New Roman"/>
              </a:rPr>
              <a:t>punya </a:t>
            </a:r>
            <a:r>
              <a:rPr dirty="0" sz="2750" spc="5">
                <a:latin typeface="Times New Roman"/>
                <a:cs typeface="Times New Roman"/>
              </a:rPr>
              <a:t>NPWP </a:t>
            </a:r>
            <a:r>
              <a:rPr dirty="0" sz="2750" spc="0">
                <a:latin typeface="Times New Roman"/>
                <a:cs typeface="Times New Roman"/>
              </a:rPr>
              <a:t>: </a:t>
            </a:r>
            <a:r>
              <a:rPr dirty="0" sz="2750" spc="10">
                <a:latin typeface="Times New Roman"/>
                <a:cs typeface="Times New Roman"/>
              </a:rPr>
              <a:t>(5% x </a:t>
            </a:r>
            <a:r>
              <a:rPr dirty="0" sz="2750" spc="25">
                <a:latin typeface="Times New Roman"/>
                <a:cs typeface="Times New Roman"/>
              </a:rPr>
              <a:t>50%) </a:t>
            </a:r>
            <a:r>
              <a:rPr dirty="0" sz="2750" spc="10">
                <a:latin typeface="Times New Roman"/>
                <a:cs typeface="Times New Roman"/>
              </a:rPr>
              <a:t>x</a:t>
            </a:r>
            <a:r>
              <a:rPr dirty="0" sz="2750" spc="105">
                <a:latin typeface="Times New Roman"/>
                <a:cs typeface="Times New Roman"/>
              </a:rPr>
              <a:t> </a:t>
            </a:r>
            <a:r>
              <a:rPr dirty="0" sz="2750" spc="30">
                <a:latin typeface="Times New Roman"/>
                <a:cs typeface="Times New Roman"/>
              </a:rPr>
              <a:t>120%</a:t>
            </a:r>
            <a:endParaRPr sz="275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750"/>
              </a:spcBef>
              <a:buFont typeface="Wingdings"/>
              <a:buChar char=""/>
              <a:tabLst>
                <a:tab pos="356235" algn="l"/>
              </a:tabLst>
            </a:pPr>
            <a:r>
              <a:rPr dirty="0" sz="3200" spc="10">
                <a:latin typeface="Times New Roman"/>
                <a:cs typeface="Times New Roman"/>
              </a:rPr>
              <a:t>SSP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01239" y="244538"/>
            <a:ext cx="4540250" cy="63246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3950" spc="-5" b="0">
                <a:solidFill>
                  <a:srgbClr val="FFFFFF"/>
                </a:solidFill>
                <a:latin typeface="Arial"/>
                <a:cs typeface="Arial"/>
              </a:rPr>
              <a:t>SPJ </a:t>
            </a:r>
            <a:r>
              <a:rPr dirty="0" sz="3950" spc="-15" b="0">
                <a:solidFill>
                  <a:srgbClr val="FFFFFF"/>
                </a:solidFill>
                <a:latin typeface="Arial"/>
                <a:cs typeface="Arial"/>
              </a:rPr>
              <a:t>Belanja</a:t>
            </a:r>
            <a:r>
              <a:rPr dirty="0" sz="3950" spc="290" b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950" spc="-20" b="0">
                <a:solidFill>
                  <a:srgbClr val="FFFFFF"/>
                </a:solidFill>
                <a:latin typeface="Arial"/>
                <a:cs typeface="Arial"/>
              </a:rPr>
              <a:t>Barang</a:t>
            </a:r>
            <a:endParaRPr sz="395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928359" y="1973008"/>
            <a:ext cx="2857500" cy="1122680"/>
          </a:xfrm>
          <a:prstGeom prst="rect">
            <a:avLst/>
          </a:prstGeom>
        </p:spPr>
        <p:txBody>
          <a:bodyPr wrap="square" lIns="0" tIns="6985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50"/>
              </a:spcBef>
            </a:pPr>
            <a:r>
              <a:rPr dirty="0" sz="2000" spc="0">
                <a:latin typeface="Arial"/>
                <a:cs typeface="Arial"/>
              </a:rPr>
              <a:t>: </a:t>
            </a:r>
            <a:r>
              <a:rPr dirty="0" sz="2000" spc="10">
                <a:latin typeface="Arial"/>
                <a:cs typeface="Arial"/>
              </a:rPr>
              <a:t>tanpa</a:t>
            </a:r>
            <a:r>
              <a:rPr dirty="0" sz="2000" spc="-114">
                <a:latin typeface="Arial"/>
                <a:cs typeface="Arial"/>
              </a:rPr>
              <a:t> </a:t>
            </a:r>
            <a:r>
              <a:rPr dirty="0" sz="2000" spc="5">
                <a:latin typeface="Arial"/>
                <a:cs typeface="Arial"/>
              </a:rPr>
              <a:t>materai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55"/>
              </a:spcBef>
            </a:pPr>
            <a:r>
              <a:rPr dirty="0" sz="2000" spc="0">
                <a:latin typeface="Arial"/>
                <a:cs typeface="Arial"/>
              </a:rPr>
              <a:t>: </a:t>
            </a:r>
            <a:r>
              <a:rPr dirty="0" sz="2000" spc="5">
                <a:latin typeface="Arial"/>
                <a:cs typeface="Arial"/>
              </a:rPr>
              <a:t>bermaterai </a:t>
            </a:r>
            <a:r>
              <a:rPr dirty="0" sz="2000" spc="25">
                <a:latin typeface="Arial"/>
                <a:cs typeface="Arial"/>
              </a:rPr>
              <a:t>Rp</a:t>
            </a:r>
            <a:r>
              <a:rPr dirty="0" sz="2000" spc="-250">
                <a:latin typeface="Arial"/>
                <a:cs typeface="Arial"/>
              </a:rPr>
              <a:t> </a:t>
            </a:r>
            <a:r>
              <a:rPr dirty="0" sz="2000" spc="10">
                <a:latin typeface="Arial"/>
                <a:cs typeface="Arial"/>
              </a:rPr>
              <a:t>3.000,00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25"/>
              </a:spcBef>
            </a:pPr>
            <a:r>
              <a:rPr dirty="0" sz="2000" spc="0">
                <a:latin typeface="Arial"/>
                <a:cs typeface="Arial"/>
              </a:rPr>
              <a:t>: </a:t>
            </a:r>
            <a:r>
              <a:rPr dirty="0" sz="2000" spc="5">
                <a:latin typeface="Arial"/>
                <a:cs typeface="Arial"/>
              </a:rPr>
              <a:t>bermaterai </a:t>
            </a:r>
            <a:r>
              <a:rPr dirty="0" sz="2000" spc="25">
                <a:latin typeface="Arial"/>
                <a:cs typeface="Arial"/>
              </a:rPr>
              <a:t>Rp</a:t>
            </a:r>
            <a:r>
              <a:rPr dirty="0" sz="2000" spc="-250">
                <a:latin typeface="Arial"/>
                <a:cs typeface="Arial"/>
              </a:rPr>
              <a:t> </a:t>
            </a:r>
            <a:r>
              <a:rPr dirty="0" sz="2000" spc="10">
                <a:latin typeface="Arial"/>
                <a:cs typeface="Arial"/>
              </a:rPr>
              <a:t>6.000,00</a:t>
            </a:r>
            <a:endParaRPr sz="20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87630" rIns="0" bIns="0" rtlCol="0" vert="horz">
            <a:spAutoFit/>
          </a:bodyPr>
          <a:lstStyle/>
          <a:p>
            <a:pPr marL="356235" indent="-343535">
              <a:lnSpc>
                <a:spcPct val="100000"/>
              </a:lnSpc>
              <a:spcBef>
                <a:spcPts val="690"/>
              </a:spcBef>
              <a:buFont typeface="Wingdings"/>
              <a:buChar char=""/>
              <a:tabLst>
                <a:tab pos="356235" algn="l"/>
              </a:tabLst>
            </a:pPr>
            <a:r>
              <a:rPr dirty="0"/>
              <a:t>Kuitansi</a:t>
            </a:r>
          </a:p>
          <a:p>
            <a:pPr marL="470534">
              <a:lnSpc>
                <a:spcPct val="100000"/>
              </a:lnSpc>
              <a:spcBef>
                <a:spcPts val="520"/>
              </a:spcBef>
            </a:pPr>
            <a:r>
              <a:rPr dirty="0" sz="2000" spc="5" b="0">
                <a:latin typeface="Arial"/>
                <a:cs typeface="Arial"/>
              </a:rPr>
              <a:t>Kurang </a:t>
            </a:r>
            <a:r>
              <a:rPr dirty="0" sz="2000" spc="0" b="0">
                <a:latin typeface="Arial"/>
                <a:cs typeface="Arial"/>
              </a:rPr>
              <a:t>dr </a:t>
            </a:r>
            <a:r>
              <a:rPr dirty="0" sz="2000" spc="25" b="0">
                <a:latin typeface="Arial"/>
                <a:cs typeface="Arial"/>
              </a:rPr>
              <a:t>Rp</a:t>
            </a:r>
            <a:r>
              <a:rPr dirty="0" sz="2000" spc="-185" b="0">
                <a:latin typeface="Arial"/>
                <a:cs typeface="Arial"/>
              </a:rPr>
              <a:t> </a:t>
            </a:r>
            <a:r>
              <a:rPr dirty="0" sz="2000" spc="10" b="0">
                <a:latin typeface="Arial"/>
                <a:cs typeface="Arial"/>
              </a:rPr>
              <a:t>250.000,00</a:t>
            </a:r>
            <a:endParaRPr sz="2000">
              <a:latin typeface="Arial"/>
              <a:cs typeface="Arial"/>
            </a:endParaRPr>
          </a:p>
          <a:p>
            <a:pPr marL="470534">
              <a:lnSpc>
                <a:spcPct val="100000"/>
              </a:lnSpc>
              <a:spcBef>
                <a:spcPts val="450"/>
              </a:spcBef>
            </a:pPr>
            <a:r>
              <a:rPr dirty="0" sz="2000" spc="25" b="0">
                <a:latin typeface="Arial"/>
                <a:cs typeface="Arial"/>
              </a:rPr>
              <a:t>Rp </a:t>
            </a:r>
            <a:r>
              <a:rPr dirty="0" sz="2000" spc="10" b="0">
                <a:latin typeface="Arial"/>
                <a:cs typeface="Arial"/>
              </a:rPr>
              <a:t>250.000,00 – </a:t>
            </a:r>
            <a:r>
              <a:rPr dirty="0" sz="2000" spc="25" b="0">
                <a:latin typeface="Arial"/>
                <a:cs typeface="Arial"/>
              </a:rPr>
              <a:t>Rp</a:t>
            </a:r>
            <a:r>
              <a:rPr dirty="0" sz="2000" spc="-400" b="0">
                <a:latin typeface="Arial"/>
                <a:cs typeface="Arial"/>
              </a:rPr>
              <a:t> </a:t>
            </a:r>
            <a:r>
              <a:rPr dirty="0" sz="2000" spc="5" b="0">
                <a:latin typeface="Arial"/>
                <a:cs typeface="Arial"/>
              </a:rPr>
              <a:t>1.000.000,00</a:t>
            </a:r>
            <a:endParaRPr sz="2000">
              <a:latin typeface="Arial"/>
              <a:cs typeface="Arial"/>
            </a:endParaRPr>
          </a:p>
          <a:p>
            <a:pPr marL="470534">
              <a:lnSpc>
                <a:spcPct val="100000"/>
              </a:lnSpc>
              <a:spcBef>
                <a:spcPts val="520"/>
              </a:spcBef>
            </a:pPr>
            <a:r>
              <a:rPr dirty="0" sz="2000" spc="0" b="0">
                <a:latin typeface="Arial"/>
                <a:cs typeface="Arial"/>
              </a:rPr>
              <a:t>di </a:t>
            </a:r>
            <a:r>
              <a:rPr dirty="0" sz="2000" spc="10" b="0">
                <a:latin typeface="Arial"/>
                <a:cs typeface="Arial"/>
              </a:rPr>
              <a:t>atas</a:t>
            </a:r>
            <a:r>
              <a:rPr dirty="0" sz="2000" spc="-100" b="0">
                <a:latin typeface="Arial"/>
                <a:cs typeface="Arial"/>
              </a:rPr>
              <a:t> </a:t>
            </a:r>
            <a:r>
              <a:rPr dirty="0" sz="2000" spc="5" b="0">
                <a:latin typeface="Arial"/>
                <a:cs typeface="Arial"/>
              </a:rPr>
              <a:t>Rp1.000.000,00</a:t>
            </a:r>
            <a:endParaRPr sz="2000">
              <a:latin typeface="Arial"/>
              <a:cs typeface="Arial"/>
            </a:endParaRPr>
          </a:p>
          <a:p>
            <a:pPr marL="356235" indent="-343535">
              <a:lnSpc>
                <a:spcPct val="100000"/>
              </a:lnSpc>
              <a:spcBef>
                <a:spcPts val="450"/>
              </a:spcBef>
              <a:buFont typeface="Wingdings"/>
              <a:buChar char=""/>
              <a:tabLst>
                <a:tab pos="356235" algn="l"/>
              </a:tabLst>
            </a:pPr>
            <a:r>
              <a:rPr dirty="0" sz="2000" spc="25"/>
              <a:t>Nota</a:t>
            </a:r>
            <a:endParaRPr sz="2000"/>
          </a:p>
        </p:txBody>
      </p:sp>
      <p:sp>
        <p:nvSpPr>
          <p:cNvPr id="5" name="object 5"/>
          <p:cNvSpPr txBox="1"/>
          <p:nvPr/>
        </p:nvSpPr>
        <p:spPr>
          <a:xfrm>
            <a:off x="4097654" y="3422713"/>
            <a:ext cx="3201670" cy="1132205"/>
          </a:xfrm>
          <a:prstGeom prst="rect">
            <a:avLst/>
          </a:prstGeom>
        </p:spPr>
        <p:txBody>
          <a:bodyPr wrap="square" lIns="0" tIns="793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625"/>
              </a:spcBef>
            </a:pPr>
            <a:r>
              <a:rPr dirty="0" sz="2000" spc="0" b="1">
                <a:latin typeface="Arial"/>
                <a:cs typeface="Arial"/>
              </a:rPr>
              <a:t>: </a:t>
            </a:r>
            <a:r>
              <a:rPr dirty="0" sz="2000" spc="25" b="1">
                <a:latin typeface="Arial"/>
                <a:cs typeface="Arial"/>
              </a:rPr>
              <a:t>bebas</a:t>
            </a:r>
            <a:r>
              <a:rPr dirty="0" sz="2000" spc="-145" b="1">
                <a:latin typeface="Arial"/>
                <a:cs typeface="Arial"/>
              </a:rPr>
              <a:t> </a:t>
            </a:r>
            <a:r>
              <a:rPr dirty="0" sz="2000" spc="25" b="1">
                <a:latin typeface="Arial"/>
                <a:cs typeface="Arial"/>
              </a:rPr>
              <a:t>pajak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30"/>
              </a:spcBef>
            </a:pPr>
            <a:r>
              <a:rPr dirty="0" sz="2000" spc="0" b="1">
                <a:latin typeface="Arial"/>
                <a:cs typeface="Arial"/>
              </a:rPr>
              <a:t>: </a:t>
            </a:r>
            <a:r>
              <a:rPr dirty="0" sz="2000" spc="10" b="1">
                <a:latin typeface="Arial"/>
                <a:cs typeface="Arial"/>
              </a:rPr>
              <a:t>PPN </a:t>
            </a:r>
            <a:r>
              <a:rPr dirty="0" sz="2000" spc="5" b="1">
                <a:latin typeface="Arial"/>
                <a:cs typeface="Arial"/>
              </a:rPr>
              <a:t>10%; </a:t>
            </a:r>
            <a:r>
              <a:rPr dirty="0" sz="2000" spc="25" b="1">
                <a:latin typeface="Arial"/>
                <a:cs typeface="Arial"/>
              </a:rPr>
              <a:t>bebas</a:t>
            </a:r>
            <a:r>
              <a:rPr dirty="0" sz="2000" spc="-360" b="1">
                <a:latin typeface="Arial"/>
                <a:cs typeface="Arial"/>
              </a:rPr>
              <a:t> </a:t>
            </a:r>
            <a:r>
              <a:rPr dirty="0" sz="2000" spc="5" b="1">
                <a:latin typeface="Arial"/>
                <a:cs typeface="Arial"/>
              </a:rPr>
              <a:t>PPh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50"/>
              </a:spcBef>
            </a:pPr>
            <a:r>
              <a:rPr dirty="0" sz="2000" spc="0" b="1">
                <a:latin typeface="Arial"/>
                <a:cs typeface="Arial"/>
              </a:rPr>
              <a:t>: </a:t>
            </a:r>
            <a:r>
              <a:rPr dirty="0" sz="2000" spc="15" b="1">
                <a:latin typeface="Arial"/>
                <a:cs typeface="Arial"/>
              </a:rPr>
              <a:t>PPN </a:t>
            </a:r>
            <a:r>
              <a:rPr dirty="0" sz="2000" spc="10" b="1">
                <a:latin typeface="Arial"/>
                <a:cs typeface="Arial"/>
              </a:rPr>
              <a:t>10% </a:t>
            </a:r>
            <a:r>
              <a:rPr dirty="0" sz="2000" spc="15" b="1">
                <a:latin typeface="Arial"/>
                <a:cs typeface="Arial"/>
              </a:rPr>
              <a:t>&amp; </a:t>
            </a:r>
            <a:r>
              <a:rPr dirty="0" sz="2000" spc="10" b="1">
                <a:latin typeface="Arial"/>
                <a:cs typeface="Arial"/>
              </a:rPr>
              <a:t>PPh </a:t>
            </a:r>
            <a:r>
              <a:rPr dirty="0" sz="2000" spc="5" b="1">
                <a:latin typeface="Arial"/>
                <a:cs typeface="Arial"/>
              </a:rPr>
              <a:t>22:</a:t>
            </a:r>
            <a:r>
              <a:rPr dirty="0" sz="2000" spc="-375" b="1">
                <a:latin typeface="Arial"/>
                <a:cs typeface="Arial"/>
              </a:rPr>
              <a:t> </a:t>
            </a:r>
            <a:r>
              <a:rPr dirty="0" sz="2000" spc="15" b="1">
                <a:latin typeface="Arial"/>
                <a:cs typeface="Arial"/>
              </a:rPr>
              <a:t>1,5%</a:t>
            </a:r>
            <a:endParaRPr sz="2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36244" y="3422713"/>
            <a:ext cx="2809240" cy="1504315"/>
          </a:xfrm>
          <a:prstGeom prst="rect">
            <a:avLst/>
          </a:prstGeom>
        </p:spPr>
        <p:txBody>
          <a:bodyPr wrap="square" lIns="0" tIns="79375" rIns="0" bIns="0" rtlCol="0" vert="horz">
            <a:spAutoFit/>
          </a:bodyPr>
          <a:lstStyle/>
          <a:p>
            <a:pPr marL="356235" indent="-343535">
              <a:lnSpc>
                <a:spcPct val="100000"/>
              </a:lnSpc>
              <a:spcBef>
                <a:spcPts val="625"/>
              </a:spcBef>
              <a:buFont typeface="Wingdings"/>
              <a:buChar char=""/>
              <a:tabLst>
                <a:tab pos="356235" algn="l"/>
              </a:tabLst>
            </a:pPr>
            <a:r>
              <a:rPr dirty="0" sz="2000" spc="15" b="1">
                <a:latin typeface="Arial"/>
                <a:cs typeface="Arial"/>
              </a:rPr>
              <a:t>Pembelian </a:t>
            </a:r>
            <a:r>
              <a:rPr dirty="0" sz="2000" spc="10" b="1">
                <a:latin typeface="Arial"/>
                <a:cs typeface="Arial"/>
              </a:rPr>
              <a:t>&lt; </a:t>
            </a:r>
            <a:r>
              <a:rPr dirty="0" sz="2000" spc="5" b="1">
                <a:latin typeface="Arial"/>
                <a:cs typeface="Arial"/>
              </a:rPr>
              <a:t>1</a:t>
            </a:r>
            <a:r>
              <a:rPr dirty="0" sz="2000" spc="-345" b="1">
                <a:latin typeface="Arial"/>
                <a:cs typeface="Arial"/>
              </a:rPr>
              <a:t> </a:t>
            </a:r>
            <a:r>
              <a:rPr dirty="0" sz="2000" spc="25" b="1">
                <a:latin typeface="Arial"/>
                <a:cs typeface="Arial"/>
              </a:rPr>
              <a:t>juta</a:t>
            </a:r>
            <a:endParaRPr sz="2000">
              <a:latin typeface="Arial"/>
              <a:cs typeface="Arial"/>
            </a:endParaRPr>
          </a:p>
          <a:p>
            <a:pPr marL="356235" indent="-343535">
              <a:lnSpc>
                <a:spcPct val="100000"/>
              </a:lnSpc>
              <a:spcBef>
                <a:spcPts val="530"/>
              </a:spcBef>
              <a:buFont typeface="Wingdings"/>
              <a:buChar char=""/>
              <a:tabLst>
                <a:tab pos="356235" algn="l"/>
              </a:tabLst>
            </a:pPr>
            <a:r>
              <a:rPr dirty="0" sz="2000" spc="15" b="1">
                <a:latin typeface="Arial"/>
                <a:cs typeface="Arial"/>
              </a:rPr>
              <a:t>Pembelian </a:t>
            </a:r>
            <a:r>
              <a:rPr dirty="0" sz="2000" spc="5" b="1">
                <a:latin typeface="Arial"/>
                <a:cs typeface="Arial"/>
              </a:rPr>
              <a:t>1 </a:t>
            </a:r>
            <a:r>
              <a:rPr dirty="0" sz="2000" spc="10" b="1">
                <a:latin typeface="Arial"/>
                <a:cs typeface="Arial"/>
              </a:rPr>
              <a:t>– </a:t>
            </a:r>
            <a:r>
              <a:rPr dirty="0" sz="2000" spc="5" b="1">
                <a:latin typeface="Arial"/>
                <a:cs typeface="Arial"/>
              </a:rPr>
              <a:t>2</a:t>
            </a:r>
            <a:r>
              <a:rPr dirty="0" sz="2000" spc="-390" b="1">
                <a:latin typeface="Arial"/>
                <a:cs typeface="Arial"/>
              </a:rPr>
              <a:t> </a:t>
            </a:r>
            <a:r>
              <a:rPr dirty="0" sz="2000" spc="15" b="1">
                <a:latin typeface="Arial"/>
                <a:cs typeface="Arial"/>
              </a:rPr>
              <a:t>juta</a:t>
            </a:r>
            <a:endParaRPr sz="2000">
              <a:latin typeface="Arial"/>
              <a:cs typeface="Arial"/>
            </a:endParaRPr>
          </a:p>
          <a:p>
            <a:pPr marL="356235" indent="-343535">
              <a:lnSpc>
                <a:spcPct val="100000"/>
              </a:lnSpc>
              <a:spcBef>
                <a:spcPts val="450"/>
              </a:spcBef>
              <a:buFont typeface="Wingdings"/>
              <a:buChar char=""/>
              <a:tabLst>
                <a:tab pos="356235" algn="l"/>
              </a:tabLst>
            </a:pPr>
            <a:r>
              <a:rPr dirty="0" sz="2000" spc="15" b="1">
                <a:latin typeface="Arial"/>
                <a:cs typeface="Arial"/>
              </a:rPr>
              <a:t>Pembelian </a:t>
            </a:r>
            <a:r>
              <a:rPr dirty="0" sz="2000" spc="10" b="1">
                <a:latin typeface="Arial"/>
                <a:cs typeface="Arial"/>
              </a:rPr>
              <a:t>&gt; 2</a:t>
            </a:r>
            <a:r>
              <a:rPr dirty="0" sz="2000" spc="-345" b="1">
                <a:latin typeface="Arial"/>
                <a:cs typeface="Arial"/>
              </a:rPr>
              <a:t> </a:t>
            </a:r>
            <a:r>
              <a:rPr dirty="0" sz="2000" spc="25" b="1">
                <a:latin typeface="Arial"/>
                <a:cs typeface="Arial"/>
              </a:rPr>
              <a:t>juta</a:t>
            </a:r>
            <a:endParaRPr sz="2000">
              <a:latin typeface="Arial"/>
              <a:cs typeface="Arial"/>
            </a:endParaRPr>
          </a:p>
          <a:p>
            <a:pPr marL="356235" indent="-343535">
              <a:lnSpc>
                <a:spcPct val="100000"/>
              </a:lnSpc>
              <a:spcBef>
                <a:spcPts val="525"/>
              </a:spcBef>
              <a:buFont typeface="Wingdings"/>
              <a:buChar char=""/>
              <a:tabLst>
                <a:tab pos="356235" algn="l"/>
              </a:tabLst>
            </a:pPr>
            <a:r>
              <a:rPr dirty="0" sz="2000" spc="5" b="1">
                <a:latin typeface="Arial"/>
                <a:cs typeface="Arial"/>
              </a:rPr>
              <a:t>SSP</a:t>
            </a:r>
            <a:endParaRPr sz="20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752345" y="4945062"/>
            <a:ext cx="6353175" cy="115316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356995">
              <a:lnSpc>
                <a:spcPct val="100000"/>
              </a:lnSpc>
              <a:spcBef>
                <a:spcPts val="125"/>
              </a:spcBef>
            </a:pPr>
            <a:r>
              <a:rPr dirty="0" sz="1550" spc="10" b="1">
                <a:solidFill>
                  <a:srgbClr val="FF0000"/>
                </a:solidFill>
                <a:latin typeface="Arial"/>
                <a:cs typeface="Arial"/>
              </a:rPr>
              <a:t>PPN &amp; PPh </a:t>
            </a:r>
            <a:r>
              <a:rPr dirty="0" sz="1550" spc="15" b="1">
                <a:solidFill>
                  <a:srgbClr val="FF0000"/>
                </a:solidFill>
                <a:latin typeface="Arial"/>
                <a:cs typeface="Arial"/>
              </a:rPr>
              <a:t>pakai </a:t>
            </a:r>
            <a:r>
              <a:rPr dirty="0" sz="1550" spc="10" b="1">
                <a:solidFill>
                  <a:srgbClr val="FF0000"/>
                </a:solidFill>
                <a:latin typeface="Arial"/>
                <a:cs typeface="Arial"/>
              </a:rPr>
              <a:t>NPWP</a:t>
            </a:r>
            <a:r>
              <a:rPr dirty="0" sz="1550" spc="175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550" spc="15" b="1">
                <a:solidFill>
                  <a:srgbClr val="FF0000"/>
                </a:solidFill>
                <a:latin typeface="Arial"/>
                <a:cs typeface="Arial"/>
              </a:rPr>
              <a:t>Rekanan;</a:t>
            </a:r>
            <a:endParaRPr sz="15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000">
              <a:latin typeface="Times New Roman"/>
              <a:cs typeface="Times New Roman"/>
            </a:endParaRPr>
          </a:p>
          <a:p>
            <a:pPr marL="1042035" marR="5080" indent="-1029969">
              <a:lnSpc>
                <a:spcPct val="125099"/>
              </a:lnSpc>
            </a:pPr>
            <a:r>
              <a:rPr dirty="0" sz="1550" spc="-25" b="1">
                <a:solidFill>
                  <a:srgbClr val="FF0000"/>
                </a:solidFill>
                <a:latin typeface="Arial"/>
                <a:cs typeface="Arial"/>
              </a:rPr>
              <a:t>bila </a:t>
            </a:r>
            <a:r>
              <a:rPr dirty="0" sz="1550" spc="15" b="1">
                <a:solidFill>
                  <a:srgbClr val="FF0000"/>
                </a:solidFill>
                <a:latin typeface="Arial"/>
                <a:cs typeface="Arial"/>
              </a:rPr>
              <a:t>rekanan </a:t>
            </a:r>
            <a:r>
              <a:rPr dirty="0" sz="1550" b="1">
                <a:solidFill>
                  <a:srgbClr val="FF0000"/>
                </a:solidFill>
                <a:latin typeface="Arial"/>
                <a:cs typeface="Arial"/>
              </a:rPr>
              <a:t>tidak </a:t>
            </a:r>
            <a:r>
              <a:rPr dirty="0" sz="1550" spc="0" b="1">
                <a:solidFill>
                  <a:srgbClr val="FF0000"/>
                </a:solidFill>
                <a:latin typeface="Arial"/>
                <a:cs typeface="Arial"/>
              </a:rPr>
              <a:t>punya </a:t>
            </a:r>
            <a:r>
              <a:rPr dirty="0" sz="1550" spc="10" b="1">
                <a:solidFill>
                  <a:srgbClr val="FF0000"/>
                </a:solidFill>
                <a:latin typeface="Arial"/>
                <a:cs typeface="Arial"/>
              </a:rPr>
              <a:t>NPWP </a:t>
            </a:r>
            <a:r>
              <a:rPr dirty="0" sz="1550" spc="25" b="1">
                <a:solidFill>
                  <a:srgbClr val="FF0000"/>
                </a:solidFill>
                <a:latin typeface="Arial"/>
                <a:cs typeface="Arial"/>
              </a:rPr>
              <a:t>maka </a:t>
            </a:r>
            <a:r>
              <a:rPr dirty="0" sz="1550" spc="10" b="1">
                <a:solidFill>
                  <a:srgbClr val="FF0000"/>
                </a:solidFill>
                <a:latin typeface="Arial"/>
                <a:cs typeface="Arial"/>
              </a:rPr>
              <a:t>PPN </a:t>
            </a:r>
            <a:r>
              <a:rPr dirty="0" sz="1550" spc="-10" b="1">
                <a:solidFill>
                  <a:srgbClr val="FF0000"/>
                </a:solidFill>
                <a:latin typeface="Arial"/>
                <a:cs typeface="Arial"/>
              </a:rPr>
              <a:t>10%, </a:t>
            </a:r>
            <a:r>
              <a:rPr dirty="0" sz="1550" spc="5" b="1">
                <a:solidFill>
                  <a:srgbClr val="FF0000"/>
                </a:solidFill>
                <a:latin typeface="Arial"/>
                <a:cs typeface="Arial"/>
              </a:rPr>
              <a:t>PPh </a:t>
            </a:r>
            <a:r>
              <a:rPr dirty="0" sz="1550" spc="15" b="1">
                <a:solidFill>
                  <a:srgbClr val="FF0000"/>
                </a:solidFill>
                <a:latin typeface="Arial"/>
                <a:cs typeface="Arial"/>
              </a:rPr>
              <a:t>1,5% </a:t>
            </a:r>
            <a:r>
              <a:rPr dirty="0" sz="1550" spc="10" b="1">
                <a:solidFill>
                  <a:srgbClr val="FF0000"/>
                </a:solidFill>
                <a:latin typeface="Arial"/>
                <a:cs typeface="Arial"/>
              </a:rPr>
              <a:t>x </a:t>
            </a:r>
            <a:r>
              <a:rPr dirty="0" sz="1550" spc="25" b="1">
                <a:solidFill>
                  <a:srgbClr val="FF0000"/>
                </a:solidFill>
                <a:latin typeface="Arial"/>
                <a:cs typeface="Arial"/>
              </a:rPr>
              <a:t>200%  </a:t>
            </a:r>
            <a:r>
              <a:rPr dirty="0" sz="1550" spc="15" b="1">
                <a:solidFill>
                  <a:srgbClr val="FF0000"/>
                </a:solidFill>
                <a:latin typeface="Arial"/>
                <a:cs typeface="Arial"/>
              </a:rPr>
              <a:t>menggunakan </a:t>
            </a:r>
            <a:r>
              <a:rPr dirty="0" sz="1550" spc="10" b="1">
                <a:solidFill>
                  <a:srgbClr val="FF0000"/>
                </a:solidFill>
                <a:latin typeface="Arial"/>
                <a:cs typeface="Arial"/>
              </a:rPr>
              <a:t>NPWP Bendahara</a:t>
            </a:r>
            <a:r>
              <a:rPr dirty="0" sz="1550" spc="100" b="1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550" spc="15" b="1">
                <a:solidFill>
                  <a:srgbClr val="FF0000"/>
                </a:solidFill>
                <a:latin typeface="Arial"/>
                <a:cs typeface="Arial"/>
              </a:rPr>
              <a:t>Pemungut.</a:t>
            </a:r>
            <a:endParaRPr sz="15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2017-08-01T03:09:30Z</dcterms:created>
  <dcterms:modified xsi:type="dcterms:W3CDTF">2017-08-01T03:09:30Z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2017-08-01T00:00:00Z</vt:filetime>
  </property>
  <property fmtid="{D5CDD505-2E9C-101B-9397-08002B2CF9AE}" pid="3" name="Creator">
    <vt:lpwstr>Adobe Acrobat 7.0</vt:lpwstr>
  </property>
  <property fmtid="{D5CDD505-2E9C-101B-9397-08002B2CF9AE}" pid="4" name="LastSaved">
    <vt:filetime>2017-08-01T00:00:00Z</vt:filetime>
  </property>
</Properties>
</file>