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10.xml" ContentType="application/vnd.openxmlformats-officedocument.drawingml.diagramColors+xml"/>
  <Override PartName="/ppt/diagrams/colors11.xml" ContentType="application/vnd.openxmlformats-officedocument.drawingml.diagramColors+xml"/>
  <Override PartName="/ppt/diagrams/colors12.xml" ContentType="application/vnd.openxmlformats-officedocument.drawingml.diagramColors+xml"/>
  <Override PartName="/ppt/diagrams/colors13.xml" ContentType="application/vnd.openxmlformats-officedocument.drawingml.diagramColors+xml"/>
  <Override PartName="/ppt/diagrams/colors14.xml" ContentType="application/vnd.openxmlformats-officedocument.drawingml.diagramColors+xml"/>
  <Override PartName="/ppt/diagrams/colors15.xml" ContentType="application/vnd.openxmlformats-officedocument.drawingml.diagramColors+xml"/>
  <Override PartName="/ppt/diagrams/colors16.xml" ContentType="application/vnd.openxmlformats-officedocument.drawingml.diagramColors+xml"/>
  <Override PartName="/ppt/diagrams/colors17.xml" ContentType="application/vnd.openxmlformats-officedocument.drawingml.diagramColors+xml"/>
  <Override PartName="/ppt/diagrams/colors18.xml" ContentType="application/vnd.openxmlformats-officedocument.drawingml.diagramColors+xml"/>
  <Override PartName="/ppt/diagrams/colors19.xml" ContentType="application/vnd.openxmlformats-officedocument.drawingml.diagramColors+xml"/>
  <Override PartName="/ppt/diagrams/colors2.xml" ContentType="application/vnd.openxmlformats-officedocument.drawingml.diagramColors+xml"/>
  <Override PartName="/ppt/diagrams/colors20.xml" ContentType="application/vnd.openxmlformats-officedocument.drawingml.diagramColors+xml"/>
  <Override PartName="/ppt/diagrams/colors21.xml" ContentType="application/vnd.openxmlformats-officedocument.drawingml.diagramColors+xml"/>
  <Override PartName="/ppt/diagrams/colors22.xml" ContentType="application/vnd.openxmlformats-officedocument.drawingml.diagramColors+xml"/>
  <Override PartName="/ppt/diagrams/colors23.xml" ContentType="application/vnd.openxmlformats-officedocument.drawingml.diagramColors+xml"/>
  <Override PartName="/ppt/diagrams/colors24.xml" ContentType="application/vnd.openxmlformats-officedocument.drawingml.diagramColors+xml"/>
  <Override PartName="/ppt/diagrams/colors25.xml" ContentType="application/vnd.openxmlformats-officedocument.drawingml.diagramColors+xml"/>
  <Override PartName="/ppt/diagrams/colors26.xml" ContentType="application/vnd.openxmlformats-officedocument.drawingml.diagramColors+xml"/>
  <Override PartName="/ppt/diagrams/colors27.xml" ContentType="application/vnd.openxmlformats-officedocument.drawingml.diagramColors+xml"/>
  <Override PartName="/ppt/diagrams/colors28.xml" ContentType="application/vnd.openxmlformats-officedocument.drawingml.diagramColors+xml"/>
  <Override PartName="/ppt/diagrams/colors29.xml" ContentType="application/vnd.openxmlformats-officedocument.drawingml.diagramColors+xml"/>
  <Override PartName="/ppt/diagrams/colors3.xml" ContentType="application/vnd.openxmlformats-officedocument.drawingml.diagramColors+xml"/>
  <Override PartName="/ppt/diagrams/colors30.xml" ContentType="application/vnd.openxmlformats-officedocument.drawingml.diagramColors+xml"/>
  <Override PartName="/ppt/diagrams/colors31.xml" ContentType="application/vnd.openxmlformats-officedocument.drawingml.diagramColors+xml"/>
  <Override PartName="/ppt/diagrams/colors32.xml" ContentType="application/vnd.openxmlformats-officedocument.drawingml.diagramColors+xml"/>
  <Override PartName="/ppt/diagrams/colors33.xml" ContentType="application/vnd.openxmlformats-officedocument.drawingml.diagramColors+xml"/>
  <Override PartName="/ppt/diagrams/colors34.xml" ContentType="application/vnd.openxmlformats-officedocument.drawingml.diagramColors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colors9.xml" ContentType="application/vnd.openxmlformats-officedocument.drawingml.diagramColors+xml"/>
  <Override PartName="/ppt/diagrams/data1.xml" ContentType="application/vnd.openxmlformats-officedocument.drawingml.diagramData+xml"/>
  <Override PartName="/ppt/diagrams/data10.xml" ContentType="application/vnd.openxmlformats-officedocument.drawingml.diagramData+xml"/>
  <Override PartName="/ppt/diagrams/data11.xml" ContentType="application/vnd.openxmlformats-officedocument.drawingml.diagramData+xml"/>
  <Override PartName="/ppt/diagrams/data12.xml" ContentType="application/vnd.openxmlformats-officedocument.drawingml.diagramData+xml"/>
  <Override PartName="/ppt/diagrams/data13.xml" ContentType="application/vnd.openxmlformats-officedocument.drawingml.diagramData+xml"/>
  <Override PartName="/ppt/diagrams/data14.xml" ContentType="application/vnd.openxmlformats-officedocument.drawingml.diagramData+xml"/>
  <Override PartName="/ppt/diagrams/data15.xml" ContentType="application/vnd.openxmlformats-officedocument.drawingml.diagramData+xml"/>
  <Override PartName="/ppt/diagrams/data16.xml" ContentType="application/vnd.openxmlformats-officedocument.drawingml.diagramData+xml"/>
  <Override PartName="/ppt/diagrams/data17.xml" ContentType="application/vnd.openxmlformats-officedocument.drawingml.diagramData+xml"/>
  <Override PartName="/ppt/diagrams/data18.xml" ContentType="application/vnd.openxmlformats-officedocument.drawingml.diagramData+xml"/>
  <Override PartName="/ppt/diagrams/data19.xml" ContentType="application/vnd.openxmlformats-officedocument.drawingml.diagramData+xml"/>
  <Override PartName="/ppt/diagrams/data2.xml" ContentType="application/vnd.openxmlformats-officedocument.drawingml.diagramData+xml"/>
  <Override PartName="/ppt/diagrams/data20.xml" ContentType="application/vnd.openxmlformats-officedocument.drawingml.diagramData+xml"/>
  <Override PartName="/ppt/diagrams/data21.xml" ContentType="application/vnd.openxmlformats-officedocument.drawingml.diagramData+xml"/>
  <Override PartName="/ppt/diagrams/data22.xml" ContentType="application/vnd.openxmlformats-officedocument.drawingml.diagramData+xml"/>
  <Override PartName="/ppt/diagrams/data23.xml" ContentType="application/vnd.openxmlformats-officedocument.drawingml.diagramData+xml"/>
  <Override PartName="/ppt/diagrams/data24.xml" ContentType="application/vnd.openxmlformats-officedocument.drawingml.diagramData+xml"/>
  <Override PartName="/ppt/diagrams/data25.xml" ContentType="application/vnd.openxmlformats-officedocument.drawingml.diagramData+xml"/>
  <Override PartName="/ppt/diagrams/data26.xml" ContentType="application/vnd.openxmlformats-officedocument.drawingml.diagramData+xml"/>
  <Override PartName="/ppt/diagrams/data27.xml" ContentType="application/vnd.openxmlformats-officedocument.drawingml.diagramData+xml"/>
  <Override PartName="/ppt/diagrams/data28.xml" ContentType="application/vnd.openxmlformats-officedocument.drawingml.diagramData+xml"/>
  <Override PartName="/ppt/diagrams/data29.xml" ContentType="application/vnd.openxmlformats-officedocument.drawingml.diagramData+xml"/>
  <Override PartName="/ppt/diagrams/data3.xml" ContentType="application/vnd.openxmlformats-officedocument.drawingml.diagramData+xml"/>
  <Override PartName="/ppt/diagrams/data30.xml" ContentType="application/vnd.openxmlformats-officedocument.drawingml.diagramData+xml"/>
  <Override PartName="/ppt/diagrams/data31.xml" ContentType="application/vnd.openxmlformats-officedocument.drawingml.diagramData+xml"/>
  <Override PartName="/ppt/diagrams/data32.xml" ContentType="application/vnd.openxmlformats-officedocument.drawingml.diagramData+xml"/>
  <Override PartName="/ppt/diagrams/data33.xml" ContentType="application/vnd.openxmlformats-officedocument.drawingml.diagramData+xml"/>
  <Override PartName="/ppt/diagrams/data34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8.xml" ContentType="application/vnd.openxmlformats-officedocument.drawingml.diagramData+xml"/>
  <Override PartName="/ppt/diagrams/data9.xml" ContentType="application/vnd.openxmlformats-officedocument.drawingml.diagramData+xml"/>
  <Override PartName="/ppt/diagrams/drawing1.xml" ContentType="application/vnd.ms-office.drawingml.diagramDrawing+xml"/>
  <Override PartName="/ppt/diagrams/drawing10.xml" ContentType="application/vnd.ms-office.drawingml.diagramDrawing+xml"/>
  <Override PartName="/ppt/diagrams/drawing11.xml" ContentType="application/vnd.ms-office.drawingml.diagramDrawing+xml"/>
  <Override PartName="/ppt/diagrams/drawing12.xml" ContentType="application/vnd.ms-office.drawingml.diagramDrawing+xml"/>
  <Override PartName="/ppt/diagrams/drawing13.xml" ContentType="application/vnd.ms-office.drawingml.diagramDrawing+xml"/>
  <Override PartName="/ppt/diagrams/drawing14.xml" ContentType="application/vnd.ms-office.drawingml.diagramDrawing+xml"/>
  <Override PartName="/ppt/diagrams/drawing15.xml" ContentType="application/vnd.ms-office.drawingml.diagramDrawing+xml"/>
  <Override PartName="/ppt/diagrams/drawing16.xml" ContentType="application/vnd.ms-office.drawingml.diagramDrawing+xml"/>
  <Override PartName="/ppt/diagrams/drawing17.xml" ContentType="application/vnd.ms-office.drawingml.diagramDrawing+xml"/>
  <Override PartName="/ppt/diagrams/drawing18.xml" ContentType="application/vnd.ms-office.drawingml.diagramDrawing+xml"/>
  <Override PartName="/ppt/diagrams/drawing19.xml" ContentType="application/vnd.ms-office.drawingml.diagramDrawing+xml"/>
  <Override PartName="/ppt/diagrams/drawing2.xml" ContentType="application/vnd.ms-office.drawingml.diagramDrawing+xml"/>
  <Override PartName="/ppt/diagrams/drawing20.xml" ContentType="application/vnd.ms-office.drawingml.diagramDrawing+xml"/>
  <Override PartName="/ppt/diagrams/drawing21.xml" ContentType="application/vnd.ms-office.drawingml.diagramDrawing+xml"/>
  <Override PartName="/ppt/diagrams/drawing22.xml" ContentType="application/vnd.ms-office.drawingml.diagramDrawing+xml"/>
  <Override PartName="/ppt/diagrams/drawing23.xml" ContentType="application/vnd.ms-office.drawingml.diagramDrawing+xml"/>
  <Override PartName="/ppt/diagrams/drawing24.xml" ContentType="application/vnd.ms-office.drawingml.diagramDrawing+xml"/>
  <Override PartName="/ppt/diagrams/drawing25.xml" ContentType="application/vnd.ms-office.drawingml.diagramDrawing+xml"/>
  <Override PartName="/ppt/diagrams/drawing26.xml" ContentType="application/vnd.ms-office.drawingml.diagramDrawing+xml"/>
  <Override PartName="/ppt/diagrams/drawing27.xml" ContentType="application/vnd.ms-office.drawingml.diagramDrawing+xml"/>
  <Override PartName="/ppt/diagrams/drawing28.xml" ContentType="application/vnd.ms-office.drawingml.diagramDrawing+xml"/>
  <Override PartName="/ppt/diagrams/drawing29.xml" ContentType="application/vnd.ms-office.drawingml.diagramDrawing+xml"/>
  <Override PartName="/ppt/diagrams/drawing3.xml" ContentType="application/vnd.ms-office.drawingml.diagramDrawing+xml"/>
  <Override PartName="/ppt/diagrams/drawing30.xml" ContentType="application/vnd.ms-office.drawingml.diagramDrawing+xml"/>
  <Override PartName="/ppt/diagrams/drawing31.xml" ContentType="application/vnd.ms-office.drawingml.diagramDrawing+xml"/>
  <Override PartName="/ppt/diagrams/drawing32.xml" ContentType="application/vnd.ms-office.drawingml.diagramDrawing+xml"/>
  <Override PartName="/ppt/diagrams/drawing33.xml" ContentType="application/vnd.ms-office.drawingml.diagramDrawing+xml"/>
  <Override PartName="/ppt/diagrams/drawing34.xml" ContentType="application/vnd.ms-office.drawingml.diagramDrawing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drawing8.xml" ContentType="application/vnd.ms-office.drawingml.diagramDrawing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layout10.xml" ContentType="application/vnd.openxmlformats-officedocument.drawingml.diagramLayout+xml"/>
  <Override PartName="/ppt/diagrams/layout11.xml" ContentType="application/vnd.openxmlformats-officedocument.drawingml.diagramLayout+xml"/>
  <Override PartName="/ppt/diagrams/layout12.xml" ContentType="application/vnd.openxmlformats-officedocument.drawingml.diagramLayout+xml"/>
  <Override PartName="/ppt/diagrams/layout13.xml" ContentType="application/vnd.openxmlformats-officedocument.drawingml.diagramLayout+xml"/>
  <Override PartName="/ppt/diagrams/layout14.xml" ContentType="application/vnd.openxmlformats-officedocument.drawingml.diagramLayout+xml"/>
  <Override PartName="/ppt/diagrams/layout15.xml" ContentType="application/vnd.openxmlformats-officedocument.drawingml.diagramLayout+xml"/>
  <Override PartName="/ppt/diagrams/layout16.xml" ContentType="application/vnd.openxmlformats-officedocument.drawingml.diagramLayout+xml"/>
  <Override PartName="/ppt/diagrams/layout17.xml" ContentType="application/vnd.openxmlformats-officedocument.drawingml.diagramLayout+xml"/>
  <Override PartName="/ppt/diagrams/layout18.xml" ContentType="application/vnd.openxmlformats-officedocument.drawingml.diagramLayout+xml"/>
  <Override PartName="/ppt/diagrams/layout19.xml" ContentType="application/vnd.openxmlformats-officedocument.drawingml.diagramLayout+xml"/>
  <Override PartName="/ppt/diagrams/layout2.xml" ContentType="application/vnd.openxmlformats-officedocument.drawingml.diagramLayout+xml"/>
  <Override PartName="/ppt/diagrams/layout20.xml" ContentType="application/vnd.openxmlformats-officedocument.drawingml.diagramLayout+xml"/>
  <Override PartName="/ppt/diagrams/layout21.xml" ContentType="application/vnd.openxmlformats-officedocument.drawingml.diagramLayout+xml"/>
  <Override PartName="/ppt/diagrams/layout22.xml" ContentType="application/vnd.openxmlformats-officedocument.drawingml.diagramLayout+xml"/>
  <Override PartName="/ppt/diagrams/layout23.xml" ContentType="application/vnd.openxmlformats-officedocument.drawingml.diagramLayout+xml"/>
  <Override PartName="/ppt/diagrams/layout24.xml" ContentType="application/vnd.openxmlformats-officedocument.drawingml.diagramLayout+xml"/>
  <Override PartName="/ppt/diagrams/layout25.xml" ContentType="application/vnd.openxmlformats-officedocument.drawingml.diagramLayout+xml"/>
  <Override PartName="/ppt/diagrams/layout26.xml" ContentType="application/vnd.openxmlformats-officedocument.drawingml.diagramLayout+xml"/>
  <Override PartName="/ppt/diagrams/layout27.xml" ContentType="application/vnd.openxmlformats-officedocument.drawingml.diagramLayout+xml"/>
  <Override PartName="/ppt/diagrams/layout28.xml" ContentType="application/vnd.openxmlformats-officedocument.drawingml.diagramLayout+xml"/>
  <Override PartName="/ppt/diagrams/layout29.xml" ContentType="application/vnd.openxmlformats-officedocument.drawingml.diagramLayout+xml"/>
  <Override PartName="/ppt/diagrams/layout3.xml" ContentType="application/vnd.openxmlformats-officedocument.drawingml.diagramLayout+xml"/>
  <Override PartName="/ppt/diagrams/layout30.xml" ContentType="application/vnd.openxmlformats-officedocument.drawingml.diagramLayout+xml"/>
  <Override PartName="/ppt/diagrams/layout31.xml" ContentType="application/vnd.openxmlformats-officedocument.drawingml.diagramLayout+xml"/>
  <Override PartName="/ppt/diagrams/layout32.xml" ContentType="application/vnd.openxmlformats-officedocument.drawingml.diagramLayout+xml"/>
  <Override PartName="/ppt/diagrams/layout33.xml" ContentType="application/vnd.openxmlformats-officedocument.drawingml.diagramLayout+xml"/>
  <Override PartName="/ppt/diagrams/layout34.xml" ContentType="application/vnd.openxmlformats-officedocument.drawingml.diagram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layout8.xml" ContentType="application/vnd.openxmlformats-officedocument.drawingml.diagramLayout+xml"/>
  <Override PartName="/ppt/diagrams/layout9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10.xml" ContentType="application/vnd.openxmlformats-officedocument.drawingml.diagramStyle+xml"/>
  <Override PartName="/ppt/diagrams/quickStyle11.xml" ContentType="application/vnd.openxmlformats-officedocument.drawingml.diagramStyle+xml"/>
  <Override PartName="/ppt/diagrams/quickStyle12.xml" ContentType="application/vnd.openxmlformats-officedocument.drawingml.diagramStyle+xml"/>
  <Override PartName="/ppt/diagrams/quickStyle13.xml" ContentType="application/vnd.openxmlformats-officedocument.drawingml.diagramStyle+xml"/>
  <Override PartName="/ppt/diagrams/quickStyle14.xml" ContentType="application/vnd.openxmlformats-officedocument.drawingml.diagramStyle+xml"/>
  <Override PartName="/ppt/diagrams/quickStyle15.xml" ContentType="application/vnd.openxmlformats-officedocument.drawingml.diagramStyle+xml"/>
  <Override PartName="/ppt/diagrams/quickStyle16.xml" ContentType="application/vnd.openxmlformats-officedocument.drawingml.diagramStyle+xml"/>
  <Override PartName="/ppt/diagrams/quickStyle17.xml" ContentType="application/vnd.openxmlformats-officedocument.drawingml.diagramStyle+xml"/>
  <Override PartName="/ppt/diagrams/quickStyle18.xml" ContentType="application/vnd.openxmlformats-officedocument.drawingml.diagramStyle+xml"/>
  <Override PartName="/ppt/diagrams/quickStyle19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20.xml" ContentType="application/vnd.openxmlformats-officedocument.drawingml.diagramStyle+xml"/>
  <Override PartName="/ppt/diagrams/quickStyle21.xml" ContentType="application/vnd.openxmlformats-officedocument.drawingml.diagramStyle+xml"/>
  <Override PartName="/ppt/diagrams/quickStyle22.xml" ContentType="application/vnd.openxmlformats-officedocument.drawingml.diagramStyle+xml"/>
  <Override PartName="/ppt/diagrams/quickStyle23.xml" ContentType="application/vnd.openxmlformats-officedocument.drawingml.diagramStyle+xml"/>
  <Override PartName="/ppt/diagrams/quickStyle24.xml" ContentType="application/vnd.openxmlformats-officedocument.drawingml.diagramStyle+xml"/>
  <Override PartName="/ppt/diagrams/quickStyle25.xml" ContentType="application/vnd.openxmlformats-officedocument.drawingml.diagramStyle+xml"/>
  <Override PartName="/ppt/diagrams/quickStyle26.xml" ContentType="application/vnd.openxmlformats-officedocument.drawingml.diagramStyle+xml"/>
  <Override PartName="/ppt/diagrams/quickStyle27.xml" ContentType="application/vnd.openxmlformats-officedocument.drawingml.diagramStyle+xml"/>
  <Override PartName="/ppt/diagrams/quickStyle28.xml" ContentType="application/vnd.openxmlformats-officedocument.drawingml.diagramStyle+xml"/>
  <Override PartName="/ppt/diagrams/quickStyle29.xml" ContentType="application/vnd.openxmlformats-officedocument.drawingml.diagramStyle+xml"/>
  <Override PartName="/ppt/diagrams/quickStyle3.xml" ContentType="application/vnd.openxmlformats-officedocument.drawingml.diagramStyle+xml"/>
  <Override PartName="/ppt/diagrams/quickStyle30.xml" ContentType="application/vnd.openxmlformats-officedocument.drawingml.diagramStyle+xml"/>
  <Override PartName="/ppt/diagrams/quickStyle31.xml" ContentType="application/vnd.openxmlformats-officedocument.drawingml.diagramStyle+xml"/>
  <Override PartName="/ppt/diagrams/quickStyle32.xml" ContentType="application/vnd.openxmlformats-officedocument.drawingml.diagramStyle+xml"/>
  <Override PartName="/ppt/diagrams/quickStyle33.xml" ContentType="application/vnd.openxmlformats-officedocument.drawingml.diagramStyle+xml"/>
  <Override PartName="/ppt/diagrams/quickStyle34.xml" ContentType="application/vnd.openxmlformats-officedocument.drawingml.diagramStyle+xml"/>
  <Override PartName="/ppt/diagrams/quickStyle4.xml" ContentType="application/vnd.openxmlformats-officedocument.drawingml.diagramStyle+xml"/>
  <Override PartName="/ppt/diagrams/quickStyle5.xml" ContentType="application/vnd.openxmlformats-officedocument.drawingml.diagramStyle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0" r:id="rId3"/>
    <p:sldId id="284" r:id="rId5"/>
    <p:sldId id="364" r:id="rId6"/>
    <p:sldId id="281" r:id="rId7"/>
    <p:sldId id="265" r:id="rId8"/>
    <p:sldId id="266" r:id="rId9"/>
    <p:sldId id="365" r:id="rId10"/>
    <p:sldId id="381" r:id="rId11"/>
    <p:sldId id="447" r:id="rId12"/>
    <p:sldId id="449" r:id="rId13"/>
    <p:sldId id="450" r:id="rId14"/>
    <p:sldId id="451" r:id="rId15"/>
    <p:sldId id="452" r:id="rId16"/>
    <p:sldId id="453" r:id="rId17"/>
    <p:sldId id="454" r:id="rId18"/>
    <p:sldId id="455" r:id="rId19"/>
    <p:sldId id="456" r:id="rId20"/>
    <p:sldId id="457" r:id="rId21"/>
    <p:sldId id="458" r:id="rId22"/>
    <p:sldId id="459" r:id="rId23"/>
    <p:sldId id="467" r:id="rId24"/>
    <p:sldId id="468" r:id="rId25"/>
    <p:sldId id="469" r:id="rId26"/>
    <p:sldId id="470" r:id="rId27"/>
    <p:sldId id="269" r:id="rId28"/>
    <p:sldId id="313" r:id="rId29"/>
    <p:sldId id="371" r:id="rId30"/>
    <p:sldId id="314" r:id="rId31"/>
    <p:sldId id="309" r:id="rId32"/>
    <p:sldId id="329" r:id="rId33"/>
    <p:sldId id="321" r:id="rId34"/>
    <p:sldId id="375" r:id="rId35"/>
    <p:sldId id="376" r:id="rId36"/>
    <p:sldId id="324" r:id="rId37"/>
    <p:sldId id="325" r:id="rId38"/>
    <p:sldId id="326" r:id="rId39"/>
    <p:sldId id="327" r:id="rId40"/>
    <p:sldId id="319" r:id="rId41"/>
    <p:sldId id="366" r:id="rId42"/>
    <p:sldId id="367" r:id="rId43"/>
    <p:sldId id="382" r:id="rId44"/>
    <p:sldId id="383" r:id="rId45"/>
    <p:sldId id="330" r:id="rId46"/>
    <p:sldId id="368" r:id="rId47"/>
    <p:sldId id="369" r:id="rId48"/>
    <p:sldId id="370" r:id="rId49"/>
    <p:sldId id="334" r:id="rId50"/>
    <p:sldId id="335" r:id="rId51"/>
    <p:sldId id="347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2C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3" autoAdjust="0"/>
    <p:restoredTop sz="92624" autoAdjust="0"/>
  </p:normalViewPr>
  <p:slideViewPr>
    <p:cSldViewPr snapToGrid="0">
      <p:cViewPr>
        <p:scale>
          <a:sx n="66" d="100"/>
          <a:sy n="66" d="100"/>
        </p:scale>
        <p:origin x="-544" y="-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2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66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#6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#7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#8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#9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#10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#1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4#12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#13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#13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#1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#14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3#1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#2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3#2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3#3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3#4">
  <dgm:title val=""/>
  <dgm:desc val=""/>
  <dgm:catLst>
    <dgm:cat type="colorful" pri="10300"/>
  </dgm:catLst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2#1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2#2">
  <dgm:title val=""/>
  <dgm:desc val=""/>
  <dgm:catLst>
    <dgm:cat type="colorful" pri="10200"/>
  </dgm:catLst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#3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#4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#5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" loCatId="cycle" qsTypeId="urn:microsoft.com/office/officeart/2005/8/quickstyle/simple1#1" qsCatId="simple" csTypeId="urn:microsoft.com/office/officeart/2005/8/colors/colorful4#1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BFE88A3-FA48-4B3E-96D1-7973E2A5046C}" type="presOf" srcId="{9BAC5AAE-216A-4E8F-BE55-055FAB524FA8}" destId="{87DBE9A2-0A1E-4C52-9CC5-5E33D2F21C90}" srcOrd="0" destOrd="0" presId="urn:microsoft.com/office/officeart/2005/8/layout/cycle8#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5" loCatId="list" qsTypeId="urn:microsoft.com/office/officeart/2005/8/quickstyle/simple1#10" qsCatId="simple" csTypeId="urn:microsoft.com/office/officeart/2005/8/colors/colorful1#5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/>
            <a:t>HKI, </a:t>
          </a:r>
          <a:r>
            <a:rPr lang="en-US" sz="1600" i="0" dirty="0" err="1"/>
            <a:t>Produk</a:t>
          </a:r>
          <a:r>
            <a:rPr lang="en-US" sz="1600" i="0" dirty="0"/>
            <a:t> </a:t>
          </a:r>
          <a:r>
            <a:rPr lang="en-US" sz="1600" i="0" dirty="0" err="1"/>
            <a:t>teknologi</a:t>
          </a:r>
          <a:r>
            <a:rPr lang="en-US" sz="1600" i="0" dirty="0"/>
            <a:t>/</a:t>
          </a:r>
          <a:r>
            <a:rPr lang="en-US" sz="1600" i="0" dirty="0" err="1"/>
            <a:t>rekayasa</a:t>
          </a:r>
          <a:r>
            <a:rPr lang="en-US" sz="1600" i="0" dirty="0"/>
            <a:t/>
          </a:r>
          <a:br>
            <a:rPr lang="en-US" sz="1600" i="0" dirty="0"/>
          </a:br>
          <a:r>
            <a:rPr lang="en-US" sz="1600" i="0" dirty="0" err="1"/>
            <a:t>sosial</a:t>
          </a:r>
          <a:r>
            <a:rPr lang="en-US" sz="1600" i="0" dirty="0"/>
            <a:t>  </a:t>
          </a:r>
          <a:r>
            <a:rPr lang="id-ID" sz="1600" dirty="0"/>
            <a:t>bersifat strategis dan berskala nasional</a:t>
          </a:r>
          <a:r>
            <a:rPr lang="en-US" sz="1600" dirty="0"/>
            <a:t> </a:t>
          </a:r>
          <a:r>
            <a:rPr lang="en-US" sz="1600" dirty="0" err="1"/>
            <a:t>siap</a:t>
          </a:r>
          <a:r>
            <a:rPr lang="en-US" sz="1600" dirty="0"/>
            <a:t> </a:t>
          </a:r>
          <a:r>
            <a:rPr lang="en-US" sz="1600" dirty="0" err="1"/>
            <a:t>diterapkan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endParaRPr lang="en-US" sz="1600" dirty="0"/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941F29-C0F2-4C35-A3D3-861A36194709}" type="presOf" srcId="{344F270C-1CD3-42F1-B2C2-F477551883F6}" destId="{51DAE91D-B0B2-4FD9-AA0B-2787E14837F0}" srcOrd="0" destOrd="0" presId="urn:microsoft.com/office/officeart/2011/layout/TabList#5"/>
    <dgm:cxn modelId="{420B205E-9993-4232-AE1F-35512CE8CDCE}" type="presOf" srcId="{F56C95D3-9781-4FED-BFDB-80FD6986E0D2}" destId="{B2A3DF14-7973-42AB-983B-68F7E4B56145}" srcOrd="0" destOrd="0" presId="urn:microsoft.com/office/officeart/2011/layout/TabList#5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96D26863-0041-4853-BBF1-D7957C18A542}" type="presOf" srcId="{39394FB6-3F1F-4F1F-84ED-9F25D0427EDF}" destId="{ED37E0DA-4E15-476C-8E3B-C3FADCFC2D51}" srcOrd="0" destOrd="0" presId="urn:microsoft.com/office/officeart/2011/layout/TabList#5"/>
    <dgm:cxn modelId="{D5F4A48F-7B71-4610-B5EF-F66B74A9E7A1}" type="presOf" srcId="{3C5BF57B-94D1-4D95-B18B-6FB0D9AF72C1}" destId="{39FCFD70-A3BE-4D9B-A767-8C977284FF14}" srcOrd="0" destOrd="0" presId="urn:microsoft.com/office/officeart/2011/layout/TabList#5"/>
    <dgm:cxn modelId="{9F304B31-626C-41D9-A484-C5AE09B7A5FF}" type="presOf" srcId="{B705C7AF-13BF-45AD-AAF8-64BB75266728}" destId="{CE28DD73-2E99-4D43-AFB4-62604128E487}" srcOrd="0" destOrd="0" presId="urn:microsoft.com/office/officeart/2011/layout/TabList#5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9D0EB03F-3BA6-4B9D-B8BD-16C01D062D73}" type="presOf" srcId="{4328E252-02CE-4C62-99DC-E7B5A73A79C4}" destId="{8DF41C57-58F3-4CC6-8B8E-F0C69A2C8877}" srcOrd="0" destOrd="0" presId="urn:microsoft.com/office/officeart/2011/layout/TabList#5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927C7B57-DF00-41D1-937B-A24CAD8392CE}" type="presOf" srcId="{B66A8F01-A758-447B-8BF8-C7B140424C8F}" destId="{C4ABF912-F49B-42FF-AB85-74521CFD6B56}" srcOrd="0" destOrd="0" presId="urn:microsoft.com/office/officeart/2011/layout/TabList#5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33C8F581-22B9-46EC-9B62-854B4B2A1A58}" type="presParOf" srcId="{51DAE91D-B0B2-4FD9-AA0B-2787E14837F0}" destId="{CDAF3D30-0647-4D4C-A50F-FF3B10CFCE14}" srcOrd="0" destOrd="0" presId="urn:microsoft.com/office/officeart/2011/layout/TabList#5"/>
    <dgm:cxn modelId="{78309A99-5480-497E-B8A2-5E78A28E521C}" type="presParOf" srcId="{CDAF3D30-0647-4D4C-A50F-FF3B10CFCE14}" destId="{B2A3DF14-7973-42AB-983B-68F7E4B56145}" srcOrd="0" destOrd="0" presId="urn:microsoft.com/office/officeart/2011/layout/TabList#5"/>
    <dgm:cxn modelId="{B720C73E-C82D-4C5F-A26E-C8DCEF6F7695}" type="presParOf" srcId="{CDAF3D30-0647-4D4C-A50F-FF3B10CFCE14}" destId="{ED37E0DA-4E15-476C-8E3B-C3FADCFC2D51}" srcOrd="1" destOrd="0" presId="urn:microsoft.com/office/officeart/2011/layout/TabList#5"/>
    <dgm:cxn modelId="{390E6196-044B-4100-8655-49ED25F4A30C}" type="presParOf" srcId="{CDAF3D30-0647-4D4C-A50F-FF3B10CFCE14}" destId="{4980B5AA-F22A-4F44-AD75-72149927F69C}" srcOrd="2" destOrd="0" presId="urn:microsoft.com/office/officeart/2011/layout/TabList#5"/>
    <dgm:cxn modelId="{89935A41-BC6D-4A13-A935-9EFB4B8EBD6C}" type="presParOf" srcId="{51DAE91D-B0B2-4FD9-AA0B-2787E14837F0}" destId="{CE28DD73-2E99-4D43-AFB4-62604128E487}" srcOrd="1" destOrd="0" presId="urn:microsoft.com/office/officeart/2011/layout/TabList#5"/>
    <dgm:cxn modelId="{CF8E9078-9745-4D03-8F20-16FA54BB83AC}" type="presParOf" srcId="{51DAE91D-B0B2-4FD9-AA0B-2787E14837F0}" destId="{0741ECC5-A103-4B68-B159-9599095A7FC0}" srcOrd="2" destOrd="0" presId="urn:microsoft.com/office/officeart/2011/layout/TabList#5"/>
    <dgm:cxn modelId="{AC0B659D-536E-45C7-8BF6-54E1A10B4E69}" type="presParOf" srcId="{51DAE91D-B0B2-4FD9-AA0B-2787E14837F0}" destId="{9668626E-A3C0-41FE-A776-0A08A9CA74DE}" srcOrd="3" destOrd="0" presId="urn:microsoft.com/office/officeart/2011/layout/TabList#5"/>
    <dgm:cxn modelId="{68B437A3-4C2D-4B43-A3F3-97EBDCEED1DB}" type="presParOf" srcId="{9668626E-A3C0-41FE-A776-0A08A9CA74DE}" destId="{8DF41C57-58F3-4CC6-8B8E-F0C69A2C8877}" srcOrd="0" destOrd="0" presId="urn:microsoft.com/office/officeart/2011/layout/TabList#5"/>
    <dgm:cxn modelId="{9B595F48-F432-4D9B-B6F7-9B0117ED2065}" type="presParOf" srcId="{9668626E-A3C0-41FE-A776-0A08A9CA74DE}" destId="{39FCFD70-A3BE-4D9B-A767-8C977284FF14}" srcOrd="1" destOrd="0" presId="urn:microsoft.com/office/officeart/2011/layout/TabList#5"/>
    <dgm:cxn modelId="{E78F3B9B-24FA-4C0C-9125-73033B98D452}" type="presParOf" srcId="{9668626E-A3C0-41FE-A776-0A08A9CA74DE}" destId="{E1DA476D-2099-4479-A550-9C3C4B7F85FD}" srcOrd="2" destOrd="0" presId="urn:microsoft.com/office/officeart/2011/layout/TabList#5"/>
    <dgm:cxn modelId="{1A5E81CD-00C5-41EA-9F54-D1D6B9AA5E0B}" type="presParOf" srcId="{51DAE91D-B0B2-4FD9-AA0B-2787E14837F0}" destId="{C4ABF912-F49B-42FF-AB85-74521CFD6B56}" srcOrd="4" destOrd="0" presId="urn:microsoft.com/office/officeart/2011/layout/TabList#5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6" loCatId="cycle" qsTypeId="urn:microsoft.com/office/officeart/2005/8/quickstyle/simple1#11" qsCatId="simple" csTypeId="urn:microsoft.com/office/officeart/2005/8/colors/colorful4#6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01E1E039-779C-402A-9833-A12CF47C5FD1}" type="presOf" srcId="{9BAC5AAE-216A-4E8F-BE55-055FAB524FA8}" destId="{87DBE9A2-0A1E-4C52-9CC5-5E33D2F21C90}" srcOrd="0" destOrd="0" presId="urn:microsoft.com/office/officeart/2005/8/layout/cycle8#6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6" loCatId="list" qsTypeId="urn:microsoft.com/office/officeart/2005/8/quickstyle/simple1#12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nasional</a:t>
          </a:r>
          <a:r>
            <a:rPr lang="en-US" sz="1600" dirty="0"/>
            <a:t> </a:t>
          </a:r>
          <a:r>
            <a:rPr lang="en-US" sz="1600" dirty="0" err="1"/>
            <a:t>tidak</a:t>
          </a:r>
          <a:r>
            <a:rPr lang="en-US" sz="1600" dirty="0"/>
            <a:t> </a:t>
          </a:r>
          <a:r>
            <a:rPr lang="en-US" sz="1600" dirty="0" err="1"/>
            <a:t>terakreditasi</a:t>
          </a:r>
          <a:r>
            <a:rPr lang="en-US" sz="1600" dirty="0"/>
            <a:t> </a:t>
          </a:r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dimuat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nasional</a:t>
          </a:r>
          <a:r>
            <a:rPr lang="en-US" sz="1600" dirty="0"/>
            <a:t> </a:t>
          </a:r>
          <a:r>
            <a:rPr lang="en-US" sz="1600" dirty="0" err="1"/>
            <a:t>terakreditasi</a:t>
          </a:r>
          <a:r>
            <a:rPr lang="en-US" sz="1600" dirty="0"/>
            <a:t> </a:t>
          </a:r>
          <a:r>
            <a:rPr lang="en-US" sz="1600" dirty="0" err="1"/>
            <a:t>atau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</a:t>
          </a:r>
          <a:r>
            <a:rPr lang="en-US" sz="1600" dirty="0" err="1"/>
            <a:t>kodel</a:t>
          </a:r>
          <a:r>
            <a:rPr lang="en-US" sz="1600" dirty="0"/>
            <a:t>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324E36DC-C977-4F7A-B495-8D92BAA2877F}">
      <dgm:prSet phldrT="[Text]" custT="1"/>
      <dgm:spPr/>
      <dgm:t>
        <a:bodyPr/>
        <a:lstStyle/>
        <a:p>
          <a:endParaRPr lang="en-US" sz="1600" dirty="0"/>
        </a:p>
      </dgm:t>
    </dgm:pt>
    <dgm:pt modelId="{3BAA4AD7-6A6D-4FBB-A97A-227A7EDA9380}" cxnId="{B771DA65-802C-4763-9D93-085F21B48DC8}" type="parTrans">
      <dgm:prSet/>
      <dgm:spPr/>
      <dgm:t>
        <a:bodyPr/>
        <a:lstStyle/>
        <a:p>
          <a:endParaRPr lang="en-US"/>
        </a:p>
      </dgm:t>
    </dgm:pt>
    <dgm:pt modelId="{B73101BC-B4A4-412B-BD10-2723AC666F63}" cxnId="{B771DA65-802C-4763-9D93-085F21B48DC8}" type="sibTrans">
      <dgm:prSet/>
      <dgm:spPr/>
      <dgm:t>
        <a:bodyPr/>
        <a:lstStyle/>
        <a:p>
          <a:endParaRPr lang="en-US"/>
        </a:p>
      </dgm:t>
    </dgm:pt>
    <dgm:pt modelId="{CAF56EED-9C2E-45B8-B7AE-350224717D91}">
      <dgm:prSet phldrT="[Text]" custT="1"/>
      <dgm:spPr/>
      <dgm:t>
        <a:bodyPr/>
        <a:lstStyle/>
        <a:p>
          <a:endParaRPr lang="en-US" sz="1600" dirty="0"/>
        </a:p>
      </dgm:t>
    </dgm:pt>
    <dgm:pt modelId="{91E52B3A-0A49-4F1F-B8F8-D87665AEF7D6}" cxnId="{8EA1B3BB-5D9F-45B6-940A-1F639273A28B}" type="parTrans">
      <dgm:prSet/>
      <dgm:spPr/>
      <dgm:t>
        <a:bodyPr/>
        <a:lstStyle/>
        <a:p>
          <a:endParaRPr lang="en-US"/>
        </a:p>
      </dgm:t>
    </dgm:pt>
    <dgm:pt modelId="{7AB85AC9-53E5-461E-9AC7-7FD6A8D1000E}" cxnId="{8EA1B3BB-5D9F-45B6-940A-1F639273A28B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E53CAB-8A43-4680-ADB5-8D4F00E1C2B2}" srcId="{39394FB6-3F1F-4F1F-84ED-9F25D0427EDF}" destId="{5E09B171-7B51-4C7A-B9E0-EA02968ABFFE}" srcOrd="3" destOrd="0" parTransId="{77B9D322-FD7F-4E09-A47A-1CE12EDE4B40}" sibTransId="{A0A6C453-C8BD-4B8D-98AD-A549C82C8D47}"/>
    <dgm:cxn modelId="{D852B309-A432-4F1C-BB6A-0F06579EF001}" srcId="{3C5BF57B-94D1-4D95-B18B-6FB0D9AF72C1}" destId="{B66A8F01-A758-447B-8BF8-C7B140424C8F}" srcOrd="2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84A96D28-51D2-495B-B6FC-91057808577A}" type="presOf" srcId="{344F270C-1CD3-42F1-B2C2-F477551883F6}" destId="{51DAE91D-B0B2-4FD9-AA0B-2787E14837F0}" srcOrd="0" destOrd="0" presId="urn:microsoft.com/office/officeart/2011/layout/TabList#6"/>
    <dgm:cxn modelId="{8EA1B3BB-5D9F-45B6-940A-1F639273A28B}" srcId="{3C5BF57B-94D1-4D95-B18B-6FB0D9AF72C1}" destId="{CAF56EED-9C2E-45B8-B7AE-350224717D91}" srcOrd="1" destOrd="0" parTransId="{91E52B3A-0A49-4F1F-B8F8-D87665AEF7D6}" sibTransId="{7AB85AC9-53E5-461E-9AC7-7FD6A8D1000E}"/>
    <dgm:cxn modelId="{42E0D7C4-F3F4-47B0-AB98-0112173078AE}" type="presOf" srcId="{B66A8F01-A758-447B-8BF8-C7B140424C8F}" destId="{C4ABF912-F49B-42FF-AB85-74521CFD6B56}" srcOrd="0" destOrd="1" presId="urn:microsoft.com/office/officeart/2011/layout/TabList#6"/>
    <dgm:cxn modelId="{E01FF635-F383-4A25-B53C-8DF5531491EC}" type="presOf" srcId="{4328E252-02CE-4C62-99DC-E7B5A73A79C4}" destId="{8DF41C57-58F3-4CC6-8B8E-F0C69A2C8877}" srcOrd="0" destOrd="0" presId="urn:microsoft.com/office/officeart/2011/layout/TabList#6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6EBFC5E6-C76D-4A04-BC28-962797AC8AAF}" type="presOf" srcId="{39394FB6-3F1F-4F1F-84ED-9F25D0427EDF}" destId="{ED37E0DA-4E15-476C-8E3B-C3FADCFC2D51}" srcOrd="0" destOrd="0" presId="urn:microsoft.com/office/officeart/2011/layout/TabList#6"/>
    <dgm:cxn modelId="{93C36923-52F4-48EE-92D2-C85AA87720FA}" type="presOf" srcId="{CAF56EED-9C2E-45B8-B7AE-350224717D91}" destId="{C4ABF912-F49B-42FF-AB85-74521CFD6B56}" srcOrd="0" destOrd="0" presId="urn:microsoft.com/office/officeart/2011/layout/TabList#6"/>
    <dgm:cxn modelId="{DD9C03A4-73BF-416F-B812-800B3996B733}" type="presOf" srcId="{324E36DC-C977-4F7A-B495-8D92BAA2877F}" destId="{CE28DD73-2E99-4D43-AFB4-62604128E487}" srcOrd="0" destOrd="0" presId="urn:microsoft.com/office/officeart/2011/layout/TabList#6"/>
    <dgm:cxn modelId="{2BA84EA2-E666-4EFB-8623-745F70ADDE72}" type="presOf" srcId="{5E09B171-7B51-4C7A-B9E0-EA02968ABFFE}" destId="{CE28DD73-2E99-4D43-AFB4-62604128E487}" srcOrd="0" destOrd="2" presId="urn:microsoft.com/office/officeart/2011/layout/TabList#6"/>
    <dgm:cxn modelId="{D72C1A51-255C-4B8B-AD7E-380C11852F00}" srcId="{39394FB6-3F1F-4F1F-84ED-9F25D0427EDF}" destId="{B705C7AF-13BF-45AD-AAF8-64BB75266728}" srcOrd="2" destOrd="0" parTransId="{6687E86A-7B03-4BD3-9735-4D5C629A505E}" sibTransId="{0C347240-5D85-48B8-897A-55D651429E36}"/>
    <dgm:cxn modelId="{B771DA65-802C-4763-9D93-085F21B48DC8}" srcId="{39394FB6-3F1F-4F1F-84ED-9F25D0427EDF}" destId="{324E36DC-C977-4F7A-B495-8D92BAA2877F}" srcOrd="1" destOrd="0" parTransId="{3BAA4AD7-6A6D-4FBB-A97A-227A7EDA9380}" sibTransId="{B73101BC-B4A4-412B-BD10-2723AC666F63}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5EDB5F72-0B81-4573-81F3-4F950886847A}" type="presOf" srcId="{B705C7AF-13BF-45AD-AAF8-64BB75266728}" destId="{CE28DD73-2E99-4D43-AFB4-62604128E487}" srcOrd="0" destOrd="1" presId="urn:microsoft.com/office/officeart/2011/layout/TabList#6"/>
    <dgm:cxn modelId="{D3862B84-2041-4D5B-80D9-FB86C918F717}" type="presOf" srcId="{3C5BF57B-94D1-4D95-B18B-6FB0D9AF72C1}" destId="{39FCFD70-A3BE-4D9B-A767-8C977284FF14}" srcOrd="0" destOrd="0" presId="urn:microsoft.com/office/officeart/2011/layout/TabList#6"/>
    <dgm:cxn modelId="{EAE5CE9F-02CE-4147-BEFC-4B3E9292A8EC}" type="presOf" srcId="{F56C95D3-9781-4FED-BFDB-80FD6986E0D2}" destId="{B2A3DF14-7973-42AB-983B-68F7E4B56145}" srcOrd="0" destOrd="0" presId="urn:microsoft.com/office/officeart/2011/layout/TabList#6"/>
    <dgm:cxn modelId="{8F144ED9-DCDD-499F-95F3-867ACCD82A70}" type="presParOf" srcId="{51DAE91D-B0B2-4FD9-AA0B-2787E14837F0}" destId="{CDAF3D30-0647-4D4C-A50F-FF3B10CFCE14}" srcOrd="0" destOrd="0" presId="urn:microsoft.com/office/officeart/2011/layout/TabList#6"/>
    <dgm:cxn modelId="{B192CE22-594B-4D4E-B987-1334E7A90F22}" type="presParOf" srcId="{CDAF3D30-0647-4D4C-A50F-FF3B10CFCE14}" destId="{B2A3DF14-7973-42AB-983B-68F7E4B56145}" srcOrd="0" destOrd="0" presId="urn:microsoft.com/office/officeart/2011/layout/TabList#6"/>
    <dgm:cxn modelId="{597AF092-EE78-404E-96BD-0167B0F1D4D1}" type="presParOf" srcId="{CDAF3D30-0647-4D4C-A50F-FF3B10CFCE14}" destId="{ED37E0DA-4E15-476C-8E3B-C3FADCFC2D51}" srcOrd="1" destOrd="0" presId="urn:microsoft.com/office/officeart/2011/layout/TabList#6"/>
    <dgm:cxn modelId="{70CADE44-7EAD-4975-948B-095ABBDC575F}" type="presParOf" srcId="{CDAF3D30-0647-4D4C-A50F-FF3B10CFCE14}" destId="{4980B5AA-F22A-4F44-AD75-72149927F69C}" srcOrd="2" destOrd="0" presId="urn:microsoft.com/office/officeart/2011/layout/TabList#6"/>
    <dgm:cxn modelId="{5FD0A429-C10B-4B7F-B9A2-D35E9BDE891B}" type="presParOf" srcId="{51DAE91D-B0B2-4FD9-AA0B-2787E14837F0}" destId="{CE28DD73-2E99-4D43-AFB4-62604128E487}" srcOrd="1" destOrd="0" presId="urn:microsoft.com/office/officeart/2011/layout/TabList#6"/>
    <dgm:cxn modelId="{DF9D8515-1F45-4CF8-BFF6-0D4052807FCF}" type="presParOf" srcId="{51DAE91D-B0B2-4FD9-AA0B-2787E14837F0}" destId="{0741ECC5-A103-4B68-B159-9599095A7FC0}" srcOrd="2" destOrd="0" presId="urn:microsoft.com/office/officeart/2011/layout/TabList#6"/>
    <dgm:cxn modelId="{E4B68EB6-0BAC-4244-953C-82B5988912E1}" type="presParOf" srcId="{51DAE91D-B0B2-4FD9-AA0B-2787E14837F0}" destId="{9668626E-A3C0-41FE-A776-0A08A9CA74DE}" srcOrd="3" destOrd="0" presId="urn:microsoft.com/office/officeart/2011/layout/TabList#6"/>
    <dgm:cxn modelId="{C34738EC-A989-4B80-8F7B-9C045A2E6372}" type="presParOf" srcId="{9668626E-A3C0-41FE-A776-0A08A9CA74DE}" destId="{8DF41C57-58F3-4CC6-8B8E-F0C69A2C8877}" srcOrd="0" destOrd="0" presId="urn:microsoft.com/office/officeart/2011/layout/TabList#6"/>
    <dgm:cxn modelId="{C4D18B30-0649-4CC8-B8B8-B38E78528C5D}" type="presParOf" srcId="{9668626E-A3C0-41FE-A776-0A08A9CA74DE}" destId="{39FCFD70-A3BE-4D9B-A767-8C977284FF14}" srcOrd="1" destOrd="0" presId="urn:microsoft.com/office/officeart/2011/layout/TabList#6"/>
    <dgm:cxn modelId="{4328369D-F167-4268-A0EA-6F51EB9E1514}" type="presParOf" srcId="{9668626E-A3C0-41FE-A776-0A08A9CA74DE}" destId="{E1DA476D-2099-4479-A550-9C3C4B7F85FD}" srcOrd="2" destOrd="0" presId="urn:microsoft.com/office/officeart/2011/layout/TabList#6"/>
    <dgm:cxn modelId="{74222E8F-469A-45D0-A372-DB2737AE1162}" type="presParOf" srcId="{51DAE91D-B0B2-4FD9-AA0B-2787E14837F0}" destId="{C4ABF912-F49B-42FF-AB85-74521CFD6B56}" srcOrd="4" destOrd="0" presId="urn:microsoft.com/office/officeart/2011/layout/TabList#6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7" loCatId="cycle" qsTypeId="urn:microsoft.com/office/officeart/2005/8/quickstyle/simple1#13" qsCatId="simple" csTypeId="urn:microsoft.com/office/officeart/2005/8/colors/colorful4#7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96E464E-EFBA-487E-B219-35E8583B0F4C}" type="presOf" srcId="{9BAC5AAE-216A-4E8F-BE55-055FAB524FA8}" destId="{87DBE9A2-0A1E-4C52-9CC5-5E33D2F21C90}" srcOrd="0" destOrd="0" presId="urn:microsoft.com/office/officeart/2005/8/layout/cycle8#7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7" loCatId="list" qsTypeId="urn:microsoft.com/office/officeart/2005/8/quickstyle/simple1#14" qsCatId="simple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324E36DC-C977-4F7A-B495-8D92BAA2877F}">
      <dgm:prSet phldrT="[Text]" custT="1"/>
      <dgm:spPr/>
      <dgm:t>
        <a:bodyPr/>
        <a:lstStyle/>
        <a:p>
          <a:pPr>
            <a:lnSpc>
              <a:spcPct val="90000"/>
            </a:lnSpc>
          </a:pPr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dimuat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sekurang-kurangnya</a:t>
          </a:r>
          <a:r>
            <a:rPr lang="en-US" sz="1600" dirty="0"/>
            <a:t> </a:t>
          </a:r>
          <a:r>
            <a:rPr lang="en-US" sz="1600" dirty="0" err="1"/>
            <a:t>satu</a:t>
          </a:r>
          <a:r>
            <a:rPr lang="en-US" sz="1600" dirty="0"/>
            <a:t> </a:t>
          </a:r>
          <a:r>
            <a:rPr lang="en-US" sz="1600" dirty="0" err="1"/>
            <a:t>judul</a:t>
          </a:r>
          <a:r>
            <a:rPr lang="en-US" sz="1600" dirty="0"/>
            <a:t> per </a:t>
          </a:r>
          <a:r>
            <a:rPr lang="en-US" sz="1600" dirty="0" err="1"/>
            <a:t>tahun</a:t>
          </a:r>
          <a:endParaRPr lang="en-US" sz="1600" dirty="0"/>
        </a:p>
      </dgm:t>
    </dgm:pt>
    <dgm:pt modelId="{3BAA4AD7-6A6D-4FBB-A97A-227A7EDA9380}" cxnId="{B771DA65-802C-4763-9D93-085F21B48DC8}" type="parTrans">
      <dgm:prSet/>
      <dgm:spPr/>
      <dgm:t>
        <a:bodyPr/>
        <a:lstStyle/>
        <a:p>
          <a:endParaRPr lang="en-US"/>
        </a:p>
      </dgm:t>
    </dgm:pt>
    <dgm:pt modelId="{B73101BC-B4A4-412B-BD10-2723AC666F63}" cxnId="{B771DA65-802C-4763-9D93-085F21B48DC8}" type="sibTrans">
      <dgm:prSet/>
      <dgm:spPr/>
      <dgm:t>
        <a:bodyPr/>
        <a:lstStyle/>
        <a:p>
          <a:endParaRPr lang="en-US"/>
        </a:p>
      </dgm:t>
    </dgm:pt>
    <dgm:pt modelId="{CAF56EED-9C2E-45B8-B7AE-350224717D91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91E52B3A-0A49-4F1F-B8F8-D87665AEF7D6}" cxnId="{8EA1B3BB-5D9F-45B6-940A-1F639273A28B}" type="parTrans">
      <dgm:prSet/>
      <dgm:spPr/>
      <dgm:t>
        <a:bodyPr/>
        <a:lstStyle/>
        <a:p>
          <a:endParaRPr lang="en-US"/>
        </a:p>
      </dgm:t>
    </dgm:pt>
    <dgm:pt modelId="{7AB85AC9-53E5-461E-9AC7-7FD6A8D1000E}" cxnId="{8EA1B3BB-5D9F-45B6-940A-1F639273A28B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1505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07A357-2151-4B99-84E1-9602EB1D8709}" type="presOf" srcId="{344F270C-1CD3-42F1-B2C2-F477551883F6}" destId="{51DAE91D-B0B2-4FD9-AA0B-2787E14837F0}" srcOrd="0" destOrd="0" presId="urn:microsoft.com/office/officeart/2011/layout/TabList#7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8EA1B3BB-5D9F-45B6-940A-1F639273A28B}" srcId="{3C5BF57B-94D1-4D95-B18B-6FB0D9AF72C1}" destId="{CAF56EED-9C2E-45B8-B7AE-350224717D91}" srcOrd="1" destOrd="0" parTransId="{91E52B3A-0A49-4F1F-B8F8-D87665AEF7D6}" sibTransId="{7AB85AC9-53E5-461E-9AC7-7FD6A8D1000E}"/>
    <dgm:cxn modelId="{9830C9CA-0418-4032-87C7-70C3A549C87E}" type="presOf" srcId="{39394FB6-3F1F-4F1F-84ED-9F25D0427EDF}" destId="{ED37E0DA-4E15-476C-8E3B-C3FADCFC2D51}" srcOrd="0" destOrd="0" presId="urn:microsoft.com/office/officeart/2011/layout/TabList#7"/>
    <dgm:cxn modelId="{5186CEA0-DF6F-4DC9-B6FC-04A61C618A82}" type="presOf" srcId="{F56C95D3-9781-4FED-BFDB-80FD6986E0D2}" destId="{B2A3DF14-7973-42AB-983B-68F7E4B56145}" srcOrd="0" destOrd="0" presId="urn:microsoft.com/office/officeart/2011/layout/TabList#7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C59BBA62-CC46-4609-B89E-42FFC3F65945}" type="presOf" srcId="{324E36DC-C977-4F7A-B495-8D92BAA2877F}" destId="{CE28DD73-2E99-4D43-AFB4-62604128E487}" srcOrd="0" destOrd="0" presId="urn:microsoft.com/office/officeart/2011/layout/TabList#7"/>
    <dgm:cxn modelId="{A9BB2BD9-B45C-464E-ADAC-8D815E4DD615}" type="presOf" srcId="{4328E252-02CE-4C62-99DC-E7B5A73A79C4}" destId="{8DF41C57-58F3-4CC6-8B8E-F0C69A2C8877}" srcOrd="0" destOrd="0" presId="urn:microsoft.com/office/officeart/2011/layout/TabList#7"/>
    <dgm:cxn modelId="{E77B8FB3-E946-49AE-9CE5-01FA356E8FFC}" type="presOf" srcId="{3C5BF57B-94D1-4D95-B18B-6FB0D9AF72C1}" destId="{39FCFD70-A3BE-4D9B-A767-8C977284FF14}" srcOrd="0" destOrd="0" presId="urn:microsoft.com/office/officeart/2011/layout/TabList#7"/>
    <dgm:cxn modelId="{B771DA65-802C-4763-9D93-085F21B48DC8}" srcId="{39394FB6-3F1F-4F1F-84ED-9F25D0427EDF}" destId="{324E36DC-C977-4F7A-B495-8D92BAA2877F}" srcOrd="1" destOrd="0" parTransId="{3BAA4AD7-6A6D-4FBB-A97A-227A7EDA9380}" sibTransId="{B73101BC-B4A4-412B-BD10-2723AC666F63}"/>
    <dgm:cxn modelId="{E6E3B43B-F5CF-4302-A9D9-F121AE71A6A9}" type="presOf" srcId="{CAF56EED-9C2E-45B8-B7AE-350224717D91}" destId="{C4ABF912-F49B-42FF-AB85-74521CFD6B56}" srcOrd="0" destOrd="0" presId="urn:microsoft.com/office/officeart/2011/layout/TabList#7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0AED369A-DAFE-48A9-BFC0-040738614DC2}" type="presParOf" srcId="{51DAE91D-B0B2-4FD9-AA0B-2787E14837F0}" destId="{CDAF3D30-0647-4D4C-A50F-FF3B10CFCE14}" srcOrd="0" destOrd="0" presId="urn:microsoft.com/office/officeart/2011/layout/TabList#7"/>
    <dgm:cxn modelId="{87C7CCE9-76C9-43E1-AE72-7FB0A0ADEB64}" type="presParOf" srcId="{CDAF3D30-0647-4D4C-A50F-FF3B10CFCE14}" destId="{B2A3DF14-7973-42AB-983B-68F7E4B56145}" srcOrd="0" destOrd="0" presId="urn:microsoft.com/office/officeart/2011/layout/TabList#7"/>
    <dgm:cxn modelId="{3FD4E633-930C-4E85-8946-71B7F5F8F006}" type="presParOf" srcId="{CDAF3D30-0647-4D4C-A50F-FF3B10CFCE14}" destId="{ED37E0DA-4E15-476C-8E3B-C3FADCFC2D51}" srcOrd="1" destOrd="0" presId="urn:microsoft.com/office/officeart/2011/layout/TabList#7"/>
    <dgm:cxn modelId="{2F8C8E74-850F-4513-975E-72B97CE096C9}" type="presParOf" srcId="{CDAF3D30-0647-4D4C-A50F-FF3B10CFCE14}" destId="{4980B5AA-F22A-4F44-AD75-72149927F69C}" srcOrd="2" destOrd="0" presId="urn:microsoft.com/office/officeart/2011/layout/TabList#7"/>
    <dgm:cxn modelId="{607E626B-D703-4394-8659-73F6ADA4AA2D}" type="presParOf" srcId="{51DAE91D-B0B2-4FD9-AA0B-2787E14837F0}" destId="{CE28DD73-2E99-4D43-AFB4-62604128E487}" srcOrd="1" destOrd="0" presId="urn:microsoft.com/office/officeart/2011/layout/TabList#7"/>
    <dgm:cxn modelId="{20EFC9CE-AA6B-4EEF-A456-BA22680D17D8}" type="presParOf" srcId="{51DAE91D-B0B2-4FD9-AA0B-2787E14837F0}" destId="{0741ECC5-A103-4B68-B159-9599095A7FC0}" srcOrd="2" destOrd="0" presId="urn:microsoft.com/office/officeart/2011/layout/TabList#7"/>
    <dgm:cxn modelId="{291CC49D-7547-4E96-A591-D65E20B3CD0D}" type="presParOf" srcId="{51DAE91D-B0B2-4FD9-AA0B-2787E14837F0}" destId="{9668626E-A3C0-41FE-A776-0A08A9CA74DE}" srcOrd="3" destOrd="0" presId="urn:microsoft.com/office/officeart/2011/layout/TabList#7"/>
    <dgm:cxn modelId="{D2609BC2-B2E5-456A-942C-DD7E80E012D5}" type="presParOf" srcId="{9668626E-A3C0-41FE-A776-0A08A9CA74DE}" destId="{8DF41C57-58F3-4CC6-8B8E-F0C69A2C8877}" srcOrd="0" destOrd="0" presId="urn:microsoft.com/office/officeart/2011/layout/TabList#7"/>
    <dgm:cxn modelId="{77D4A5C7-8686-4224-9C30-7E03ADAA0EF7}" type="presParOf" srcId="{9668626E-A3C0-41FE-A776-0A08A9CA74DE}" destId="{39FCFD70-A3BE-4D9B-A767-8C977284FF14}" srcOrd="1" destOrd="0" presId="urn:microsoft.com/office/officeart/2011/layout/TabList#7"/>
    <dgm:cxn modelId="{7FF5215F-7467-4288-8A51-B95B9312BDB0}" type="presParOf" srcId="{9668626E-A3C0-41FE-A776-0A08A9CA74DE}" destId="{E1DA476D-2099-4479-A550-9C3C4B7F85FD}" srcOrd="2" destOrd="0" presId="urn:microsoft.com/office/officeart/2011/layout/TabList#7"/>
    <dgm:cxn modelId="{1A09CA40-A0BC-41A9-9262-13B41109A84E}" type="presParOf" srcId="{51DAE91D-B0B2-4FD9-AA0B-2787E14837F0}" destId="{C4ABF912-F49B-42FF-AB85-74521CFD6B56}" srcOrd="4" destOrd="0" presId="urn:microsoft.com/office/officeart/2011/layout/TabList#7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8" loCatId="cycle" qsTypeId="urn:microsoft.com/office/officeart/2005/8/quickstyle/simple1#15" qsCatId="simple" csTypeId="urn:microsoft.com/office/officeart/2005/8/colors/colorful4#8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45A1155-29C2-4E58-892A-999DD25CAE76}" type="presOf" srcId="{9BAC5AAE-216A-4E8F-BE55-055FAB524FA8}" destId="{87DBE9A2-0A1E-4C52-9CC5-5E33D2F21C90}" srcOrd="0" destOrd="0" presId="urn:microsoft.com/office/officeart/2005/8/layout/cycle8#8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8" loCatId="list" qsTypeId="urn:microsoft.com/office/officeart/2005/8/quickstyle/simple1#16" qsCatId="simple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 smtClean="0"/>
            <a:t>Satu</a:t>
          </a:r>
          <a:r>
            <a:rPr lang="en-US" sz="1600" dirty="0" smtClean="0"/>
            <a:t> </a:t>
          </a:r>
          <a:r>
            <a:rPr lang="en-US" sz="1600" dirty="0" err="1" smtClean="0"/>
            <a:t>artikel</a:t>
          </a:r>
          <a:r>
            <a:rPr lang="en-US" sz="1600" dirty="0" smtClean="0"/>
            <a:t> </a:t>
          </a:r>
          <a:r>
            <a:rPr lang="en-US" sz="1600" dirty="0" err="1" smtClean="0"/>
            <a:t>ilmiah</a:t>
          </a:r>
          <a:r>
            <a:rPr lang="en-US" sz="1600" dirty="0" smtClean="0"/>
            <a:t> </a:t>
          </a:r>
          <a:r>
            <a:rPr lang="en-US" sz="1600" dirty="0" err="1" smtClean="0"/>
            <a:t>dalam</a:t>
          </a:r>
          <a:r>
            <a:rPr lang="en-US" sz="1600" dirty="0" smtClean="0"/>
            <a:t> </a:t>
          </a:r>
          <a:r>
            <a:rPr lang="en-US" sz="1600" dirty="0" err="1" smtClean="0"/>
            <a:t>jurnal</a:t>
          </a:r>
          <a:r>
            <a:rPr lang="en-US" sz="1600" dirty="0" smtClean="0"/>
            <a:t> </a:t>
          </a:r>
          <a:r>
            <a:rPr lang="en-US" sz="1600" dirty="0" err="1" smtClean="0"/>
            <a:t>internasional</a:t>
          </a:r>
          <a:r>
            <a:rPr lang="en-US" sz="1600" dirty="0" smtClean="0"/>
            <a:t> </a:t>
          </a:r>
          <a:r>
            <a:rPr lang="en-US" sz="1600" dirty="0" err="1" smtClean="0"/>
            <a:t>bereputasi</a:t>
          </a:r>
          <a:r>
            <a:rPr lang="en-US" sz="1600" dirty="0" smtClean="0"/>
            <a:t> </a:t>
          </a:r>
          <a:r>
            <a:rPr lang="en-US" sz="1600" dirty="0" err="1" smtClean="0"/>
            <a:t>untuk</a:t>
          </a:r>
          <a:r>
            <a:rPr lang="en-US" sz="1600" dirty="0" smtClean="0"/>
            <a:t> </a:t>
          </a:r>
          <a:r>
            <a:rPr lang="en-US" sz="1600" dirty="0" err="1" smtClean="0"/>
            <a:t>setiap</a:t>
          </a:r>
          <a:r>
            <a:rPr lang="en-US" sz="1600" dirty="0" smtClean="0"/>
            <a:t> </a:t>
          </a:r>
          <a:r>
            <a:rPr lang="en-US" sz="1600" dirty="0" err="1" smtClean="0"/>
            <a:t>mahasiswa</a:t>
          </a:r>
          <a:r>
            <a:rPr lang="en-US" sz="1600" dirty="0" smtClean="0"/>
            <a:t> S3 </a:t>
          </a:r>
          <a:r>
            <a:rPr lang="en-US" sz="1600" dirty="0" err="1" smtClean="0"/>
            <a:t>dan</a:t>
          </a:r>
          <a:r>
            <a:rPr lang="en-US" sz="1600" dirty="0" smtClean="0"/>
            <a:t> </a:t>
          </a:r>
          <a:r>
            <a:rPr lang="en-US" sz="1600" dirty="0" err="1" smtClean="0"/>
            <a:t>satu</a:t>
          </a:r>
          <a:r>
            <a:rPr lang="en-US" sz="1600" dirty="0" smtClean="0"/>
            <a:t> </a:t>
          </a:r>
          <a:r>
            <a:rPr lang="en-US" sz="1600" dirty="0" err="1" smtClean="0"/>
            <a:t>artikel</a:t>
          </a:r>
          <a:r>
            <a:rPr lang="en-US" sz="1600" dirty="0" smtClean="0"/>
            <a:t> </a:t>
          </a:r>
          <a:r>
            <a:rPr lang="en-US" sz="1600" dirty="0" err="1" smtClean="0"/>
            <a:t>ilmiah</a:t>
          </a:r>
          <a:r>
            <a:rPr lang="en-US" sz="1600" dirty="0" smtClean="0"/>
            <a:t> </a:t>
          </a:r>
          <a:r>
            <a:rPr lang="en-US" sz="1600" dirty="0" err="1" smtClean="0"/>
            <a:t>nasional</a:t>
          </a:r>
          <a:r>
            <a:rPr lang="en-US" sz="1600" dirty="0" smtClean="0"/>
            <a:t> </a:t>
          </a:r>
          <a:r>
            <a:rPr lang="en-US" sz="1600" dirty="0" err="1" smtClean="0"/>
            <a:t>terakreditasi</a:t>
          </a:r>
          <a:r>
            <a:rPr lang="en-US" sz="1600" dirty="0" smtClean="0"/>
            <a:t> </a:t>
          </a:r>
          <a:r>
            <a:rPr lang="en-US" sz="1600" dirty="0" err="1" smtClean="0"/>
            <a:t>untuk</a:t>
          </a:r>
          <a:r>
            <a:rPr lang="en-US" sz="1600" dirty="0" smtClean="0"/>
            <a:t> </a:t>
          </a:r>
          <a:r>
            <a:rPr lang="en-US" sz="1600" dirty="0" err="1" smtClean="0"/>
            <a:t>setiap</a:t>
          </a:r>
          <a:r>
            <a:rPr lang="en-US" sz="1600" dirty="0" smtClean="0"/>
            <a:t> </a:t>
          </a:r>
          <a:r>
            <a:rPr lang="en-US" sz="1600" dirty="0" err="1" smtClean="0"/>
            <a:t>mahasiswa</a:t>
          </a:r>
          <a:r>
            <a:rPr lang="en-US" sz="1600" dirty="0" smtClean="0"/>
            <a:t> S2 yang </a:t>
          </a:r>
          <a:r>
            <a:rPr lang="en-US" sz="1600" dirty="0" err="1" smtClean="0"/>
            <a:t>diterbitkan</a:t>
          </a:r>
          <a:r>
            <a:rPr lang="en-US" sz="1600" dirty="0" smtClean="0"/>
            <a:t> </a:t>
          </a:r>
          <a:r>
            <a:rPr lang="en-US" sz="1600" dirty="0" err="1" smtClean="0"/>
            <a:t>diakhir</a:t>
          </a:r>
          <a:r>
            <a:rPr lang="en-US" sz="1600" dirty="0" smtClean="0"/>
            <a:t> </a:t>
          </a:r>
          <a:r>
            <a:rPr lang="en-US" sz="1600" dirty="0" err="1" smtClean="0"/>
            <a:t>pelaksanaan</a:t>
          </a:r>
          <a:r>
            <a:rPr lang="en-US" sz="1600" dirty="0" smtClean="0"/>
            <a:t> </a:t>
          </a:r>
          <a:r>
            <a:rPr lang="en-US" sz="1600" dirty="0" err="1" smtClean="0"/>
            <a:t>penelitian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CD1862C3-CB88-4FA1-9F56-6C10AE3E13B9}">
      <dgm:prSet phldrT="[Text]" custT="1"/>
      <dgm:spPr/>
      <dgm:t>
        <a:bodyPr/>
        <a:lstStyle/>
        <a:p>
          <a:endParaRPr lang="en-US" sz="1600" dirty="0"/>
        </a:p>
      </dgm:t>
    </dgm:pt>
    <dgm:pt modelId="{BEEC389F-7F77-48F5-AF33-DBDC213DE87F}" cxnId="{7268CBDF-0CD6-456B-A4F0-6A61F1EB7540}" type="parTrans">
      <dgm:prSet/>
      <dgm:spPr/>
      <dgm:t>
        <a:bodyPr/>
        <a:lstStyle/>
        <a:p>
          <a:endParaRPr lang="en-US"/>
        </a:p>
      </dgm:t>
    </dgm:pt>
    <dgm:pt modelId="{930514E1-8E43-491F-9785-43DDF7807ADE}" cxnId="{7268CBDF-0CD6-456B-A4F0-6A61F1EB7540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85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 custLinFactNeighborX="535" custLinFactNeighborY="323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 custLinFactNeighborX="-2004" custLinFactNeighborY="3234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 custScaleY="840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34F47C-8FD3-4D7F-B2BD-B0A35A663612}" type="presOf" srcId="{39394FB6-3F1F-4F1F-84ED-9F25D0427EDF}" destId="{ED37E0DA-4E15-476C-8E3B-C3FADCFC2D51}" srcOrd="0" destOrd="0" presId="urn:microsoft.com/office/officeart/2011/layout/TabList#8"/>
    <dgm:cxn modelId="{67AA3A2B-7E91-4B6D-A531-E1587BE9F8EE}" type="presOf" srcId="{B705C7AF-13BF-45AD-AAF8-64BB75266728}" destId="{CE28DD73-2E99-4D43-AFB4-62604128E487}" srcOrd="0" destOrd="0" presId="urn:microsoft.com/office/officeart/2011/layout/TabList#8"/>
    <dgm:cxn modelId="{B6869D76-327A-4590-9C8F-F4DB9842754D}" type="presOf" srcId="{344F270C-1CD3-42F1-B2C2-F477551883F6}" destId="{51DAE91D-B0B2-4FD9-AA0B-2787E14837F0}" srcOrd="0" destOrd="0" presId="urn:microsoft.com/office/officeart/2011/layout/TabList#8"/>
    <dgm:cxn modelId="{5CA71A13-E9C3-40FE-9EB7-A0ECFEE67587}" type="presOf" srcId="{5E09B171-7B51-4C7A-B9E0-EA02968ABFFE}" destId="{CE28DD73-2E99-4D43-AFB4-62604128E487}" srcOrd="0" destOrd="1" presId="urn:microsoft.com/office/officeart/2011/layout/TabList#8"/>
    <dgm:cxn modelId="{BE76A66B-D684-4EAE-973E-1611EF00B507}" type="presOf" srcId="{F56C95D3-9781-4FED-BFDB-80FD6986E0D2}" destId="{B2A3DF14-7973-42AB-983B-68F7E4B56145}" srcOrd="0" destOrd="0" presId="urn:microsoft.com/office/officeart/2011/layout/TabList#8"/>
    <dgm:cxn modelId="{34ADA0C6-8AD1-4520-889A-0F11629D15D6}" type="presOf" srcId="{3C5BF57B-94D1-4D95-B18B-6FB0D9AF72C1}" destId="{39FCFD70-A3BE-4D9B-A767-8C977284FF14}" srcOrd="0" destOrd="0" presId="urn:microsoft.com/office/officeart/2011/layout/TabList#8"/>
    <dgm:cxn modelId="{7268CBDF-0CD6-456B-A4F0-6A61F1EB7540}" srcId="{3C5BF57B-94D1-4D95-B18B-6FB0D9AF72C1}" destId="{CD1862C3-CB88-4FA1-9F56-6C10AE3E13B9}" srcOrd="1" destOrd="0" parTransId="{BEEC389F-7F77-48F5-AF33-DBDC213DE87F}" sibTransId="{930514E1-8E43-491F-9785-43DDF7807ADE}"/>
    <dgm:cxn modelId="{42E53CAB-8A43-4680-ADB5-8D4F00E1C2B2}" srcId="{39394FB6-3F1F-4F1F-84ED-9F25D0427EDF}" destId="{5E09B171-7B51-4C7A-B9E0-EA02968ABFFE}" srcOrd="2" destOrd="0" parTransId="{77B9D322-FD7F-4E09-A47A-1CE12EDE4B40}" sibTransId="{A0A6C453-C8BD-4B8D-98AD-A549C82C8D47}"/>
    <dgm:cxn modelId="{D852B309-A432-4F1C-BB6A-0F06579EF001}" srcId="{3C5BF57B-94D1-4D95-B18B-6FB0D9AF72C1}" destId="{B66A8F01-A758-447B-8BF8-C7B140424C8F}" srcOrd="2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ECBF32D9-9EF6-499B-AB47-CE469DA9C0E1}" type="presOf" srcId="{CD1862C3-CB88-4FA1-9F56-6C10AE3E13B9}" destId="{C4ABF912-F49B-42FF-AB85-74521CFD6B56}" srcOrd="0" destOrd="0" presId="urn:microsoft.com/office/officeart/2011/layout/TabList#8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A64F0AC5-2A19-4FA7-AA5D-5443A2DD41BE}" type="presOf" srcId="{4328E252-02CE-4C62-99DC-E7B5A73A79C4}" destId="{8DF41C57-58F3-4CC6-8B8E-F0C69A2C8877}" srcOrd="0" destOrd="0" presId="urn:microsoft.com/office/officeart/2011/layout/TabList#8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3EF663BA-E478-431F-8613-6EBDFA401E6F}" type="presOf" srcId="{B66A8F01-A758-447B-8BF8-C7B140424C8F}" destId="{C4ABF912-F49B-42FF-AB85-74521CFD6B56}" srcOrd="0" destOrd="1" presId="urn:microsoft.com/office/officeart/2011/layout/TabList#8"/>
    <dgm:cxn modelId="{D90F881A-DD6A-438A-8170-E7D97D6825A4}" type="presParOf" srcId="{51DAE91D-B0B2-4FD9-AA0B-2787E14837F0}" destId="{CDAF3D30-0647-4D4C-A50F-FF3B10CFCE14}" srcOrd="0" destOrd="0" presId="urn:microsoft.com/office/officeart/2011/layout/TabList#8"/>
    <dgm:cxn modelId="{A20EF951-E41E-4331-9DB3-574C166118C4}" type="presParOf" srcId="{CDAF3D30-0647-4D4C-A50F-FF3B10CFCE14}" destId="{B2A3DF14-7973-42AB-983B-68F7E4B56145}" srcOrd="0" destOrd="0" presId="urn:microsoft.com/office/officeart/2011/layout/TabList#8"/>
    <dgm:cxn modelId="{4747EEE4-7C83-4771-8DE7-B7708B216436}" type="presParOf" srcId="{CDAF3D30-0647-4D4C-A50F-FF3B10CFCE14}" destId="{ED37E0DA-4E15-476C-8E3B-C3FADCFC2D51}" srcOrd="1" destOrd="0" presId="urn:microsoft.com/office/officeart/2011/layout/TabList#8"/>
    <dgm:cxn modelId="{150E9305-4F61-4214-B9A4-483B230EAE12}" type="presParOf" srcId="{CDAF3D30-0647-4D4C-A50F-FF3B10CFCE14}" destId="{4980B5AA-F22A-4F44-AD75-72149927F69C}" srcOrd="2" destOrd="0" presId="urn:microsoft.com/office/officeart/2011/layout/TabList#8"/>
    <dgm:cxn modelId="{E2DF3AE7-B540-48FC-B61A-C2E343BFC86C}" type="presParOf" srcId="{51DAE91D-B0B2-4FD9-AA0B-2787E14837F0}" destId="{CE28DD73-2E99-4D43-AFB4-62604128E487}" srcOrd="1" destOrd="0" presId="urn:microsoft.com/office/officeart/2011/layout/TabList#8"/>
    <dgm:cxn modelId="{9D41EB27-219B-4954-AFC5-79F834E1D768}" type="presParOf" srcId="{51DAE91D-B0B2-4FD9-AA0B-2787E14837F0}" destId="{0741ECC5-A103-4B68-B159-9599095A7FC0}" srcOrd="2" destOrd="0" presId="urn:microsoft.com/office/officeart/2011/layout/TabList#8"/>
    <dgm:cxn modelId="{73D7C823-73C4-46B7-BCF8-34C7C7DA64D7}" type="presParOf" srcId="{51DAE91D-B0B2-4FD9-AA0B-2787E14837F0}" destId="{9668626E-A3C0-41FE-A776-0A08A9CA74DE}" srcOrd="3" destOrd="0" presId="urn:microsoft.com/office/officeart/2011/layout/TabList#8"/>
    <dgm:cxn modelId="{5A86B7ED-160C-4F85-9543-8B38F4526490}" type="presParOf" srcId="{9668626E-A3C0-41FE-A776-0A08A9CA74DE}" destId="{8DF41C57-58F3-4CC6-8B8E-F0C69A2C8877}" srcOrd="0" destOrd="0" presId="urn:microsoft.com/office/officeart/2011/layout/TabList#8"/>
    <dgm:cxn modelId="{FC9ECAD8-A67C-419A-BAFB-67DFB625603F}" type="presParOf" srcId="{9668626E-A3C0-41FE-A776-0A08A9CA74DE}" destId="{39FCFD70-A3BE-4D9B-A767-8C977284FF14}" srcOrd="1" destOrd="0" presId="urn:microsoft.com/office/officeart/2011/layout/TabList#8"/>
    <dgm:cxn modelId="{BB76B7AA-9D18-4F1D-9D82-30BB7767D6E4}" type="presParOf" srcId="{9668626E-A3C0-41FE-A776-0A08A9CA74DE}" destId="{E1DA476D-2099-4479-A550-9C3C4B7F85FD}" srcOrd="2" destOrd="0" presId="urn:microsoft.com/office/officeart/2011/layout/TabList#8"/>
    <dgm:cxn modelId="{2A2038F1-DA68-4AFF-BEBA-623DD33FE6F7}" type="presParOf" srcId="{51DAE91D-B0B2-4FD9-AA0B-2787E14837F0}" destId="{C4ABF912-F49B-42FF-AB85-74521CFD6B56}" srcOrd="4" destOrd="0" presId="urn:microsoft.com/office/officeart/2011/layout/TabList#8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9" loCatId="cycle" qsTypeId="urn:microsoft.com/office/officeart/2005/8/quickstyle/simple1#17" qsCatId="simple" csTypeId="urn:microsoft.com/office/officeart/2005/8/colors/colorful4#9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8811A23-7FD4-4AFC-95F5-685DE6BC0BF9}" type="presOf" srcId="{9BAC5AAE-216A-4E8F-BE55-055FAB524FA8}" destId="{87DBE9A2-0A1E-4C52-9CC5-5E33D2F21C90}" srcOrd="0" destOrd="0" presId="urn:microsoft.com/office/officeart/2005/8/layout/cycle8#9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9" loCatId="list" qsTypeId="urn:microsoft.com/office/officeart/2005/8/quickstyle/simple1#18" qsCatId="simple" csTypeId="urn:microsoft.com/office/officeart/2005/8/colors/colorful1#9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dimuat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 smtClean="0"/>
            <a:t>internasional</a:t>
          </a:r>
          <a:r>
            <a:rPr lang="en-US" sz="1600" dirty="0" smtClean="0"/>
            <a:t> </a:t>
          </a:r>
          <a:r>
            <a:rPr lang="en-US" sz="1600" dirty="0" err="1" smtClean="0"/>
            <a:t>bereputasi</a:t>
          </a:r>
          <a:r>
            <a:rPr lang="en-US" sz="1600" dirty="0" smtClean="0"/>
            <a:t> 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E6409228-0970-437C-BB9F-A0BA14387129}">
      <dgm:prSet phldrT="[Text]" custT="1"/>
      <dgm:spPr/>
      <dgm:t>
        <a:bodyPr/>
        <a:lstStyle/>
        <a:p>
          <a:endParaRPr lang="en-US" sz="1600" dirty="0"/>
        </a:p>
      </dgm:t>
    </dgm:pt>
    <dgm:pt modelId="{5C4E5A68-9A31-4D24-9E35-611684B4414A}" cxnId="{589D413B-31F3-4450-A107-1F92F3B78CB1}" type="parTrans">
      <dgm:prSet/>
      <dgm:spPr/>
      <dgm:t>
        <a:bodyPr/>
        <a:lstStyle/>
        <a:p>
          <a:endParaRPr lang="en-US"/>
        </a:p>
      </dgm:t>
    </dgm:pt>
    <dgm:pt modelId="{7AE7C0EE-0BF7-4378-840D-10DABC2A266E}" cxnId="{589D413B-31F3-4450-A107-1F92F3B78CB1}" type="sibTrans">
      <dgm:prSet/>
      <dgm:spPr/>
      <dgm:t>
        <a:bodyPr/>
        <a:lstStyle/>
        <a:p>
          <a:endParaRPr lang="en-US"/>
        </a:p>
      </dgm:t>
    </dgm:pt>
    <dgm:pt modelId="{5DBB51A2-CA8B-4BFF-AE8C-3108EAECEF27}">
      <dgm:prSet phldrT="[Text]" custT="1"/>
      <dgm:spPr/>
      <dgm:t>
        <a:bodyPr/>
        <a:lstStyle/>
        <a:p>
          <a:endParaRPr lang="en-US" sz="1600" dirty="0"/>
        </a:p>
      </dgm:t>
    </dgm:pt>
    <dgm:pt modelId="{97BF16EB-F45C-4B22-9BA6-493FB5B1C317}" cxnId="{C510299C-C7DE-482E-A58E-0EA38D1AB58C}" type="parTrans">
      <dgm:prSet/>
      <dgm:spPr/>
      <dgm:t>
        <a:bodyPr/>
        <a:lstStyle/>
        <a:p>
          <a:endParaRPr lang="en-US"/>
        </a:p>
      </dgm:t>
    </dgm:pt>
    <dgm:pt modelId="{73634D36-3FE4-4971-B801-588EEEFB6CBC}" cxnId="{C510299C-C7DE-482E-A58E-0EA38D1AB58C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435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 custScaleY="103199" custLinFactNeighborY="108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 custScaleY="93966" custLinFactNeighborY="10877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ECBF30-AD0B-4293-BB5E-BD9CAA5E4370}" type="presOf" srcId="{39394FB6-3F1F-4F1F-84ED-9F25D0427EDF}" destId="{ED37E0DA-4E15-476C-8E3B-C3FADCFC2D51}" srcOrd="0" destOrd="0" presId="urn:microsoft.com/office/officeart/2011/layout/TabList#9"/>
    <dgm:cxn modelId="{42E53CAB-8A43-4680-ADB5-8D4F00E1C2B2}" srcId="{39394FB6-3F1F-4F1F-84ED-9F25D0427EDF}" destId="{5E09B171-7B51-4C7A-B9E0-EA02968ABFFE}" srcOrd="3" destOrd="0" parTransId="{77B9D322-FD7F-4E09-A47A-1CE12EDE4B40}" sibTransId="{A0A6C453-C8BD-4B8D-98AD-A549C82C8D47}"/>
    <dgm:cxn modelId="{D3F30DF4-7566-44DF-869A-8DD4FCDBB274}" type="presOf" srcId="{B705C7AF-13BF-45AD-AAF8-64BB75266728}" destId="{CE28DD73-2E99-4D43-AFB4-62604128E487}" srcOrd="0" destOrd="1" presId="urn:microsoft.com/office/officeart/2011/layout/TabList#9"/>
    <dgm:cxn modelId="{D852B309-A432-4F1C-BB6A-0F06579EF001}" srcId="{3C5BF57B-94D1-4D95-B18B-6FB0D9AF72C1}" destId="{B66A8F01-A758-447B-8BF8-C7B140424C8F}" srcOrd="2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B100B836-A88C-4E28-AAD9-763174C6F111}" type="presOf" srcId="{B66A8F01-A758-447B-8BF8-C7B140424C8F}" destId="{C4ABF912-F49B-42FF-AB85-74521CFD6B56}" srcOrd="0" destOrd="1" presId="urn:microsoft.com/office/officeart/2011/layout/TabList#9"/>
    <dgm:cxn modelId="{C1FC766D-3D91-4CA9-8A71-DD12F761EA11}" type="presOf" srcId="{E6409228-0970-437C-BB9F-A0BA14387129}" destId="{CE28DD73-2E99-4D43-AFB4-62604128E487}" srcOrd="0" destOrd="0" presId="urn:microsoft.com/office/officeart/2011/layout/TabList#9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662DDEC3-DD93-4FE6-88CB-842ABF276852}" type="presOf" srcId="{5DBB51A2-CA8B-4BFF-AE8C-3108EAECEF27}" destId="{C4ABF912-F49B-42FF-AB85-74521CFD6B56}" srcOrd="0" destOrd="0" presId="urn:microsoft.com/office/officeart/2011/layout/TabList#9"/>
    <dgm:cxn modelId="{2F4F6F8B-D28C-41C2-A342-0F7ADFB48100}" type="presOf" srcId="{3C5BF57B-94D1-4D95-B18B-6FB0D9AF72C1}" destId="{39FCFD70-A3BE-4D9B-A767-8C977284FF14}" srcOrd="0" destOrd="0" presId="urn:microsoft.com/office/officeart/2011/layout/TabList#9"/>
    <dgm:cxn modelId="{47E19EB8-97A9-4857-B990-EEC94A862F21}" type="presOf" srcId="{4328E252-02CE-4C62-99DC-E7B5A73A79C4}" destId="{8DF41C57-58F3-4CC6-8B8E-F0C69A2C8877}" srcOrd="0" destOrd="0" presId="urn:microsoft.com/office/officeart/2011/layout/TabList#9"/>
    <dgm:cxn modelId="{D72C1A51-255C-4B8B-AD7E-380C11852F00}" srcId="{39394FB6-3F1F-4F1F-84ED-9F25D0427EDF}" destId="{B705C7AF-13BF-45AD-AAF8-64BB75266728}" srcOrd="2" destOrd="0" parTransId="{6687E86A-7B03-4BD3-9735-4D5C629A505E}" sibTransId="{0C347240-5D85-48B8-897A-55D651429E36}"/>
    <dgm:cxn modelId="{589D413B-31F3-4450-A107-1F92F3B78CB1}" srcId="{39394FB6-3F1F-4F1F-84ED-9F25D0427EDF}" destId="{E6409228-0970-437C-BB9F-A0BA14387129}" srcOrd="1" destOrd="0" parTransId="{5C4E5A68-9A31-4D24-9E35-611684B4414A}" sibTransId="{7AE7C0EE-0BF7-4378-840D-10DABC2A266E}"/>
    <dgm:cxn modelId="{104541B0-15F1-4A60-87C5-DD0E04CE0B7B}" type="presOf" srcId="{F56C95D3-9781-4FED-BFDB-80FD6986E0D2}" destId="{B2A3DF14-7973-42AB-983B-68F7E4B56145}" srcOrd="0" destOrd="0" presId="urn:microsoft.com/office/officeart/2011/layout/TabList#9"/>
    <dgm:cxn modelId="{C510299C-C7DE-482E-A58E-0EA38D1AB58C}" srcId="{3C5BF57B-94D1-4D95-B18B-6FB0D9AF72C1}" destId="{5DBB51A2-CA8B-4BFF-AE8C-3108EAECEF27}" srcOrd="1" destOrd="0" parTransId="{97BF16EB-F45C-4B22-9BA6-493FB5B1C317}" sibTransId="{73634D36-3FE4-4971-B801-588EEEFB6CBC}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27904874-DFC6-4B93-AACD-5FFB7F3302F9}" type="presOf" srcId="{344F270C-1CD3-42F1-B2C2-F477551883F6}" destId="{51DAE91D-B0B2-4FD9-AA0B-2787E14837F0}" srcOrd="0" destOrd="0" presId="urn:microsoft.com/office/officeart/2011/layout/TabList#9"/>
    <dgm:cxn modelId="{A6F581A8-2AA1-46E5-B315-E0DB2FE10BB6}" type="presOf" srcId="{5E09B171-7B51-4C7A-B9E0-EA02968ABFFE}" destId="{CE28DD73-2E99-4D43-AFB4-62604128E487}" srcOrd="0" destOrd="2" presId="urn:microsoft.com/office/officeart/2011/layout/TabList#9"/>
    <dgm:cxn modelId="{DF96B092-F082-44BA-88B4-252A174F9959}" type="presParOf" srcId="{51DAE91D-B0B2-4FD9-AA0B-2787E14837F0}" destId="{CDAF3D30-0647-4D4C-A50F-FF3B10CFCE14}" srcOrd="0" destOrd="0" presId="urn:microsoft.com/office/officeart/2011/layout/TabList#9"/>
    <dgm:cxn modelId="{AD3FA9BB-FF97-42FE-9380-0417265635EB}" type="presParOf" srcId="{CDAF3D30-0647-4D4C-A50F-FF3B10CFCE14}" destId="{B2A3DF14-7973-42AB-983B-68F7E4B56145}" srcOrd="0" destOrd="0" presId="urn:microsoft.com/office/officeart/2011/layout/TabList#9"/>
    <dgm:cxn modelId="{B7AA3722-0EFE-45B3-B61D-1EAFFFCCB7D3}" type="presParOf" srcId="{CDAF3D30-0647-4D4C-A50F-FF3B10CFCE14}" destId="{ED37E0DA-4E15-476C-8E3B-C3FADCFC2D51}" srcOrd="1" destOrd="0" presId="urn:microsoft.com/office/officeart/2011/layout/TabList#9"/>
    <dgm:cxn modelId="{5C399B50-A39B-4F29-830A-27C6A67DCF25}" type="presParOf" srcId="{CDAF3D30-0647-4D4C-A50F-FF3B10CFCE14}" destId="{4980B5AA-F22A-4F44-AD75-72149927F69C}" srcOrd="2" destOrd="0" presId="urn:microsoft.com/office/officeart/2011/layout/TabList#9"/>
    <dgm:cxn modelId="{CAE8DE7B-0467-4C7D-A0D9-65D94DA5293D}" type="presParOf" srcId="{51DAE91D-B0B2-4FD9-AA0B-2787E14837F0}" destId="{CE28DD73-2E99-4D43-AFB4-62604128E487}" srcOrd="1" destOrd="0" presId="urn:microsoft.com/office/officeart/2011/layout/TabList#9"/>
    <dgm:cxn modelId="{405BEF81-0C81-472E-AC22-3B3ACFDA51FF}" type="presParOf" srcId="{51DAE91D-B0B2-4FD9-AA0B-2787E14837F0}" destId="{0741ECC5-A103-4B68-B159-9599095A7FC0}" srcOrd="2" destOrd="0" presId="urn:microsoft.com/office/officeart/2011/layout/TabList#9"/>
    <dgm:cxn modelId="{F21C02C6-6679-4078-B04E-39DAF1762F09}" type="presParOf" srcId="{51DAE91D-B0B2-4FD9-AA0B-2787E14837F0}" destId="{9668626E-A3C0-41FE-A776-0A08A9CA74DE}" srcOrd="3" destOrd="0" presId="urn:microsoft.com/office/officeart/2011/layout/TabList#9"/>
    <dgm:cxn modelId="{2FE3F330-C6C9-4CA1-8ACB-D8088626360D}" type="presParOf" srcId="{9668626E-A3C0-41FE-A776-0A08A9CA74DE}" destId="{8DF41C57-58F3-4CC6-8B8E-F0C69A2C8877}" srcOrd="0" destOrd="0" presId="urn:microsoft.com/office/officeart/2011/layout/TabList#9"/>
    <dgm:cxn modelId="{FB034A7C-503B-460D-8CD1-83242FD71488}" type="presParOf" srcId="{9668626E-A3C0-41FE-A776-0A08A9CA74DE}" destId="{39FCFD70-A3BE-4D9B-A767-8C977284FF14}" srcOrd="1" destOrd="0" presId="urn:microsoft.com/office/officeart/2011/layout/TabList#9"/>
    <dgm:cxn modelId="{2E0705FF-A3E9-4BF6-A6B9-13DB33680918}" type="presParOf" srcId="{9668626E-A3C0-41FE-A776-0A08A9CA74DE}" destId="{E1DA476D-2099-4479-A550-9C3C4B7F85FD}" srcOrd="2" destOrd="0" presId="urn:microsoft.com/office/officeart/2011/layout/TabList#9"/>
    <dgm:cxn modelId="{A577EBD5-E69D-4788-94E1-6A4E40DEEA8B}" type="presParOf" srcId="{51DAE91D-B0B2-4FD9-AA0B-2787E14837F0}" destId="{C4ABF912-F49B-42FF-AB85-74521CFD6B56}" srcOrd="4" destOrd="0" presId="urn:microsoft.com/office/officeart/2011/layout/TabList#9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0" loCatId="cycle" qsTypeId="urn:microsoft.com/office/officeart/2005/8/quickstyle/simple1#19" qsCatId="simple" csTypeId="urn:microsoft.com/office/officeart/2005/8/colors/colorful4#10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C0BBD2CE-0EC2-4FD4-BDC3-4F8F4A8ED041}" type="presOf" srcId="{9BAC5AAE-216A-4E8F-BE55-055FAB524FA8}" destId="{87DBE9A2-0A1E-4C52-9CC5-5E33D2F21C90}" srcOrd="0" destOrd="0" presId="urn:microsoft.com/office/officeart/2005/8/layout/cycle8#10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" loCatId="list" qsTypeId="urn:microsoft.com/office/officeart/2005/8/quickstyle/simple1#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dimuat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 </a:t>
          </a:r>
          <a:r>
            <a:rPr lang="en-US" sz="1600" dirty="0" err="1"/>
            <a:t>sekurang-kurangnya</a:t>
          </a:r>
          <a:r>
            <a:rPr lang="en-US" sz="1600" dirty="0"/>
            <a:t> </a:t>
          </a:r>
          <a:r>
            <a:rPr lang="en-US" sz="1600" dirty="0" err="1"/>
            <a:t>satu</a:t>
          </a:r>
          <a:r>
            <a:rPr lang="en-US" sz="1600" dirty="0"/>
            <a:t> </a:t>
          </a:r>
          <a:r>
            <a:rPr lang="en-US" sz="1600" dirty="0" err="1"/>
            <a:t>judul</a:t>
          </a:r>
          <a:r>
            <a:rPr lang="en-US" sz="1600" dirty="0"/>
            <a:t> per </a:t>
          </a:r>
          <a:r>
            <a:rPr lang="en-US" sz="1600" dirty="0" err="1"/>
            <a:t>tahun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19A6B3D4-16BB-4563-A784-6D713C4F9475}">
      <dgm:prSet phldrT="[Text]" custT="1"/>
      <dgm:spPr/>
      <dgm:t>
        <a:bodyPr/>
        <a:lstStyle/>
        <a:p>
          <a:endParaRPr lang="en-US" sz="1600" dirty="0"/>
        </a:p>
      </dgm:t>
    </dgm:pt>
    <dgm:pt modelId="{FD5A13B5-49D0-481D-AF3F-D002A6DC71CC}" cxnId="{A19882FB-B7D5-4467-BB62-3ACE6908E924}" type="parTrans">
      <dgm:prSet/>
      <dgm:spPr/>
      <dgm:t>
        <a:bodyPr/>
        <a:lstStyle/>
        <a:p>
          <a:endParaRPr lang="en-US"/>
        </a:p>
      </dgm:t>
    </dgm:pt>
    <dgm:pt modelId="{D78DC3E0-E614-4EF8-9E9D-33FFB9D2DB81}" cxnId="{A19882FB-B7D5-4467-BB62-3ACE6908E924}" type="sibTrans">
      <dgm:prSet/>
      <dgm:spPr/>
      <dgm:t>
        <a:bodyPr/>
        <a:lstStyle/>
        <a:p>
          <a:endParaRPr lang="en-US"/>
        </a:p>
      </dgm:t>
    </dgm:pt>
    <dgm:pt modelId="{16945699-38CB-4DC4-BB09-6440DF5FD99A}">
      <dgm:prSet phldrT="[Text]" custT="1"/>
      <dgm:spPr/>
      <dgm:t>
        <a:bodyPr/>
        <a:lstStyle/>
        <a:p>
          <a:endParaRPr lang="en-US" sz="1600" dirty="0"/>
        </a:p>
      </dgm:t>
    </dgm:pt>
    <dgm:pt modelId="{C78BD4AC-C133-4908-9C35-AA1DFC14736D}" cxnId="{60BF0B62-EC83-4BCA-A0B9-D5F7C549ADC8}" type="parTrans">
      <dgm:prSet/>
      <dgm:spPr/>
      <dgm:t>
        <a:bodyPr/>
        <a:lstStyle/>
        <a:p>
          <a:endParaRPr lang="en-US"/>
        </a:p>
      </dgm:t>
    </dgm:pt>
    <dgm:pt modelId="{7AB4333E-6746-41B7-8B0C-2B57060387EC}" cxnId="{60BF0B62-EC83-4BCA-A0B9-D5F7C549ADC8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E53CAB-8A43-4680-ADB5-8D4F00E1C2B2}" srcId="{39394FB6-3F1F-4F1F-84ED-9F25D0427EDF}" destId="{5E09B171-7B51-4C7A-B9E0-EA02968ABFFE}" srcOrd="3" destOrd="0" parTransId="{77B9D322-FD7F-4E09-A47A-1CE12EDE4B40}" sibTransId="{A0A6C453-C8BD-4B8D-98AD-A549C82C8D47}"/>
    <dgm:cxn modelId="{A8EB195D-1D63-492B-A883-7B80B2BE0B90}" type="presOf" srcId="{F56C95D3-9781-4FED-BFDB-80FD6986E0D2}" destId="{B2A3DF14-7973-42AB-983B-68F7E4B56145}" srcOrd="0" destOrd="0" presId="urn:microsoft.com/office/officeart/2011/layout/TabList#1"/>
    <dgm:cxn modelId="{9381A176-1484-4AE5-B5F3-D33C9B3E4BC2}" type="presOf" srcId="{B66A8F01-A758-447B-8BF8-C7B140424C8F}" destId="{C4ABF912-F49B-42FF-AB85-74521CFD6B56}" srcOrd="0" destOrd="1" presId="urn:microsoft.com/office/officeart/2011/layout/TabList#1"/>
    <dgm:cxn modelId="{D852B309-A432-4F1C-BB6A-0F06579EF001}" srcId="{3C5BF57B-94D1-4D95-B18B-6FB0D9AF72C1}" destId="{B66A8F01-A758-447B-8BF8-C7B140424C8F}" srcOrd="2" destOrd="0" parTransId="{F0F49C6A-0743-4219-B343-8F79CC889318}" sibTransId="{A2AD2FF0-8654-47E0-B2AC-B9E8765ED3E1}"/>
    <dgm:cxn modelId="{7E16D5B6-4F5A-4275-89EF-0F728E812EB5}" type="presOf" srcId="{19A6B3D4-16BB-4563-A784-6D713C4F9475}" destId="{CE28DD73-2E99-4D43-AFB4-62604128E487}" srcOrd="0" destOrd="0" presId="urn:microsoft.com/office/officeart/2011/layout/TabList#1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60BF0B62-EC83-4BCA-A0B9-D5F7C549ADC8}" srcId="{3C5BF57B-94D1-4D95-B18B-6FB0D9AF72C1}" destId="{16945699-38CB-4DC4-BB09-6440DF5FD99A}" srcOrd="1" destOrd="0" parTransId="{C78BD4AC-C133-4908-9C35-AA1DFC14736D}" sibTransId="{7AB4333E-6746-41B7-8B0C-2B57060387EC}"/>
    <dgm:cxn modelId="{A19882FB-B7D5-4467-BB62-3ACE6908E924}" srcId="{39394FB6-3F1F-4F1F-84ED-9F25D0427EDF}" destId="{19A6B3D4-16BB-4563-A784-6D713C4F9475}" srcOrd="1" destOrd="0" parTransId="{FD5A13B5-49D0-481D-AF3F-D002A6DC71CC}" sibTransId="{D78DC3E0-E614-4EF8-9E9D-33FFB9D2DB81}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D72C1A51-255C-4B8B-AD7E-380C11852F00}" srcId="{39394FB6-3F1F-4F1F-84ED-9F25D0427EDF}" destId="{B705C7AF-13BF-45AD-AAF8-64BB75266728}" srcOrd="2" destOrd="0" parTransId="{6687E86A-7B03-4BD3-9735-4D5C629A505E}" sibTransId="{0C347240-5D85-48B8-897A-55D651429E36}"/>
    <dgm:cxn modelId="{92D973B0-160B-4F69-9EAB-1BA24FC05AAE}" type="presOf" srcId="{3C5BF57B-94D1-4D95-B18B-6FB0D9AF72C1}" destId="{39FCFD70-A3BE-4D9B-A767-8C977284FF14}" srcOrd="0" destOrd="0" presId="urn:microsoft.com/office/officeart/2011/layout/TabList#1"/>
    <dgm:cxn modelId="{2639CA18-3A5E-4EDD-AB9D-1B0C121A678F}" type="presOf" srcId="{39394FB6-3F1F-4F1F-84ED-9F25D0427EDF}" destId="{ED37E0DA-4E15-476C-8E3B-C3FADCFC2D51}" srcOrd="0" destOrd="0" presId="urn:microsoft.com/office/officeart/2011/layout/TabList#1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2D74CD88-880A-462A-8D02-F4159F098B88}" type="presOf" srcId="{16945699-38CB-4DC4-BB09-6440DF5FD99A}" destId="{C4ABF912-F49B-42FF-AB85-74521CFD6B56}" srcOrd="0" destOrd="0" presId="urn:microsoft.com/office/officeart/2011/layout/TabList#1"/>
    <dgm:cxn modelId="{20EA6E9C-CFD9-412A-9233-30BCF7F8FAF0}" type="presOf" srcId="{4328E252-02CE-4C62-99DC-E7B5A73A79C4}" destId="{8DF41C57-58F3-4CC6-8B8E-F0C69A2C8877}" srcOrd="0" destOrd="0" presId="urn:microsoft.com/office/officeart/2011/layout/TabList#1"/>
    <dgm:cxn modelId="{9A5D04A2-402E-4268-8621-25DC2825D333}" type="presOf" srcId="{344F270C-1CD3-42F1-B2C2-F477551883F6}" destId="{51DAE91D-B0B2-4FD9-AA0B-2787E14837F0}" srcOrd="0" destOrd="0" presId="urn:microsoft.com/office/officeart/2011/layout/TabList#1"/>
    <dgm:cxn modelId="{BF90BAEC-690A-4152-9C55-554515207936}" type="presOf" srcId="{B705C7AF-13BF-45AD-AAF8-64BB75266728}" destId="{CE28DD73-2E99-4D43-AFB4-62604128E487}" srcOrd="0" destOrd="1" presId="urn:microsoft.com/office/officeart/2011/layout/TabList#1"/>
    <dgm:cxn modelId="{AEE3D58A-6E93-4C4F-90A7-5CE1E7A5A6BB}" type="presOf" srcId="{5E09B171-7B51-4C7A-B9E0-EA02968ABFFE}" destId="{CE28DD73-2E99-4D43-AFB4-62604128E487}" srcOrd="0" destOrd="2" presId="urn:microsoft.com/office/officeart/2011/layout/TabList#1"/>
    <dgm:cxn modelId="{77C54D49-2682-4D40-9595-84CC2366AB2C}" type="presParOf" srcId="{51DAE91D-B0B2-4FD9-AA0B-2787E14837F0}" destId="{CDAF3D30-0647-4D4C-A50F-FF3B10CFCE14}" srcOrd="0" destOrd="0" presId="urn:microsoft.com/office/officeart/2011/layout/TabList#1"/>
    <dgm:cxn modelId="{7F6CAD96-9223-4C55-92CC-44431F792D25}" type="presParOf" srcId="{CDAF3D30-0647-4D4C-A50F-FF3B10CFCE14}" destId="{B2A3DF14-7973-42AB-983B-68F7E4B56145}" srcOrd="0" destOrd="0" presId="urn:microsoft.com/office/officeart/2011/layout/TabList#1"/>
    <dgm:cxn modelId="{00576886-45D3-4209-9137-BE741A732A0D}" type="presParOf" srcId="{CDAF3D30-0647-4D4C-A50F-FF3B10CFCE14}" destId="{ED37E0DA-4E15-476C-8E3B-C3FADCFC2D51}" srcOrd="1" destOrd="0" presId="urn:microsoft.com/office/officeart/2011/layout/TabList#1"/>
    <dgm:cxn modelId="{AD8312C5-057D-4737-A2EB-FD8CE7EB8E1E}" type="presParOf" srcId="{CDAF3D30-0647-4D4C-A50F-FF3B10CFCE14}" destId="{4980B5AA-F22A-4F44-AD75-72149927F69C}" srcOrd="2" destOrd="0" presId="urn:microsoft.com/office/officeart/2011/layout/TabList#1"/>
    <dgm:cxn modelId="{87DC9109-5618-4126-A423-FF7E13C6A4C4}" type="presParOf" srcId="{51DAE91D-B0B2-4FD9-AA0B-2787E14837F0}" destId="{CE28DD73-2E99-4D43-AFB4-62604128E487}" srcOrd="1" destOrd="0" presId="urn:microsoft.com/office/officeart/2011/layout/TabList#1"/>
    <dgm:cxn modelId="{A5F5EC2F-2DB3-4040-9792-13655F8B23BD}" type="presParOf" srcId="{51DAE91D-B0B2-4FD9-AA0B-2787E14837F0}" destId="{0741ECC5-A103-4B68-B159-9599095A7FC0}" srcOrd="2" destOrd="0" presId="urn:microsoft.com/office/officeart/2011/layout/TabList#1"/>
    <dgm:cxn modelId="{F414382C-6BDD-43BC-A475-EB6933B7BCFA}" type="presParOf" srcId="{51DAE91D-B0B2-4FD9-AA0B-2787E14837F0}" destId="{9668626E-A3C0-41FE-A776-0A08A9CA74DE}" srcOrd="3" destOrd="0" presId="urn:microsoft.com/office/officeart/2011/layout/TabList#1"/>
    <dgm:cxn modelId="{87E26E00-3DD2-437F-AE7E-E52E4D1B7381}" type="presParOf" srcId="{9668626E-A3C0-41FE-A776-0A08A9CA74DE}" destId="{8DF41C57-58F3-4CC6-8B8E-F0C69A2C8877}" srcOrd="0" destOrd="0" presId="urn:microsoft.com/office/officeart/2011/layout/TabList#1"/>
    <dgm:cxn modelId="{4ECA932E-1063-41EE-8CAE-BCD770BACE04}" type="presParOf" srcId="{9668626E-A3C0-41FE-A776-0A08A9CA74DE}" destId="{39FCFD70-A3BE-4D9B-A767-8C977284FF14}" srcOrd="1" destOrd="0" presId="urn:microsoft.com/office/officeart/2011/layout/TabList#1"/>
    <dgm:cxn modelId="{42A507B2-48B4-4423-8B9E-4B2FE1E904C7}" type="presParOf" srcId="{9668626E-A3C0-41FE-A776-0A08A9CA74DE}" destId="{E1DA476D-2099-4479-A550-9C3C4B7F85FD}" srcOrd="2" destOrd="0" presId="urn:microsoft.com/office/officeart/2011/layout/TabList#1"/>
    <dgm:cxn modelId="{DA28B3EE-7CAF-4078-B664-DA72833C8627}" type="presParOf" srcId="{51DAE91D-B0B2-4FD9-AA0B-2787E14837F0}" destId="{C4ABF912-F49B-42FF-AB85-74521CFD6B56}" srcOrd="4" destOrd="0" presId="urn:microsoft.com/office/officeart/2011/layout/TabList#1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0" loCatId="list" qsTypeId="urn:microsoft.com/office/officeart/2005/8/quickstyle/simple1#20" qsCatId="simple" csTypeId="urn:microsoft.com/office/officeart/2005/8/colors/colorful1#10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</a:t>
          </a:r>
          <a:r>
            <a:rPr lang="en-US" sz="1600" dirty="0" err="1"/>
            <a:t>dimuat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 smtClean="0"/>
            <a:t>internasional</a:t>
          </a:r>
          <a:r>
            <a:rPr lang="en-US" sz="1600" dirty="0" smtClean="0"/>
            <a:t> </a:t>
          </a:r>
          <a:r>
            <a:rPr lang="en-US" sz="1600" dirty="0" err="1" smtClean="0"/>
            <a:t>bereputasi</a:t>
          </a:r>
          <a:r>
            <a:rPr lang="en-US" sz="1600" dirty="0" smtClean="0"/>
            <a:t> </a:t>
          </a:r>
          <a:r>
            <a:rPr lang="en-US" sz="1600" dirty="0" err="1"/>
            <a:t>sebanyak</a:t>
          </a:r>
          <a:r>
            <a:rPr lang="en-US" sz="1600" dirty="0"/>
            <a:t> </a:t>
          </a:r>
          <a:r>
            <a:rPr lang="en-US" sz="1600" dirty="0" err="1"/>
            <a:t>satu</a:t>
          </a:r>
          <a:r>
            <a:rPr lang="en-US" sz="1600" dirty="0"/>
            <a:t> </a:t>
          </a:r>
          <a:r>
            <a:rPr lang="en-US" sz="1600" dirty="0" err="1"/>
            <a:t>arikel</a:t>
          </a:r>
          <a:r>
            <a:rPr lang="en-US" sz="1600" dirty="0"/>
            <a:t> per </a:t>
          </a:r>
          <a:r>
            <a:rPr lang="en-US" sz="1600" dirty="0" err="1"/>
            <a:t>tahun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6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8C9E4C-9804-45F3-9E08-2DAA58A4F4E9}" type="presOf" srcId="{4328E252-02CE-4C62-99DC-E7B5A73A79C4}" destId="{8DF41C57-58F3-4CC6-8B8E-F0C69A2C8877}" srcOrd="0" destOrd="0" presId="urn:microsoft.com/office/officeart/2011/layout/TabList#10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9F2159E4-B77A-4D07-A290-D26E8F73F9B8}" type="presOf" srcId="{344F270C-1CD3-42F1-B2C2-F477551883F6}" destId="{51DAE91D-B0B2-4FD9-AA0B-2787E14837F0}" srcOrd="0" destOrd="0" presId="urn:microsoft.com/office/officeart/2011/layout/TabList#10"/>
    <dgm:cxn modelId="{A1A9008B-03A7-410E-81CB-B7D0BE41AED2}" type="presOf" srcId="{39394FB6-3F1F-4F1F-84ED-9F25D0427EDF}" destId="{ED37E0DA-4E15-476C-8E3B-C3FADCFC2D51}" srcOrd="0" destOrd="0" presId="urn:microsoft.com/office/officeart/2011/layout/TabList#10"/>
    <dgm:cxn modelId="{B2D14E07-BAA9-4FB5-B2F9-308273597B73}" type="presOf" srcId="{B705C7AF-13BF-45AD-AAF8-64BB75266728}" destId="{CE28DD73-2E99-4D43-AFB4-62604128E487}" srcOrd="0" destOrd="0" presId="urn:microsoft.com/office/officeart/2011/layout/TabList#10"/>
    <dgm:cxn modelId="{780BD8E4-D84E-41C2-B788-C8D22D04F901}" type="presOf" srcId="{B66A8F01-A758-447B-8BF8-C7B140424C8F}" destId="{C4ABF912-F49B-42FF-AB85-74521CFD6B56}" srcOrd="0" destOrd="0" presId="urn:microsoft.com/office/officeart/2011/layout/TabList#10"/>
    <dgm:cxn modelId="{42E53CAB-8A43-4680-ADB5-8D4F00E1C2B2}" srcId="{39394FB6-3F1F-4F1F-84ED-9F25D0427EDF}" destId="{5E09B171-7B51-4C7A-B9E0-EA02968ABFFE}" srcOrd="2" destOrd="0" parTransId="{77B9D322-FD7F-4E09-A47A-1CE12EDE4B40}" sibTransId="{A0A6C453-C8BD-4B8D-98AD-A549C82C8D47}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80682750-CDA1-447C-92FC-0D787D8C0538}" type="presOf" srcId="{3C5BF57B-94D1-4D95-B18B-6FB0D9AF72C1}" destId="{39FCFD70-A3BE-4D9B-A767-8C977284FF14}" srcOrd="0" destOrd="0" presId="urn:microsoft.com/office/officeart/2011/layout/TabList#10"/>
    <dgm:cxn modelId="{4D38DBFB-D5BB-4795-BA9F-75D5D03FFB3B}" type="presOf" srcId="{5E09B171-7B51-4C7A-B9E0-EA02968ABFFE}" destId="{CE28DD73-2E99-4D43-AFB4-62604128E487}" srcOrd="0" destOrd="1" presId="urn:microsoft.com/office/officeart/2011/layout/TabList#10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E177305C-86C0-4D1D-9272-08041E3FB0DD}" type="presOf" srcId="{F56C95D3-9781-4FED-BFDB-80FD6986E0D2}" destId="{B2A3DF14-7973-42AB-983B-68F7E4B56145}" srcOrd="0" destOrd="0" presId="urn:microsoft.com/office/officeart/2011/layout/TabList#10"/>
    <dgm:cxn modelId="{D5EF9846-750D-43A1-BCB5-F8EC9F0723F9}" type="presParOf" srcId="{51DAE91D-B0B2-4FD9-AA0B-2787E14837F0}" destId="{CDAF3D30-0647-4D4C-A50F-FF3B10CFCE14}" srcOrd="0" destOrd="0" presId="urn:microsoft.com/office/officeart/2011/layout/TabList#10"/>
    <dgm:cxn modelId="{8885FB70-C257-438D-9E91-70453D46467F}" type="presParOf" srcId="{CDAF3D30-0647-4D4C-A50F-FF3B10CFCE14}" destId="{B2A3DF14-7973-42AB-983B-68F7E4B56145}" srcOrd="0" destOrd="0" presId="urn:microsoft.com/office/officeart/2011/layout/TabList#10"/>
    <dgm:cxn modelId="{EAC02577-7DF4-46C4-81ED-F803E7D342CE}" type="presParOf" srcId="{CDAF3D30-0647-4D4C-A50F-FF3B10CFCE14}" destId="{ED37E0DA-4E15-476C-8E3B-C3FADCFC2D51}" srcOrd="1" destOrd="0" presId="urn:microsoft.com/office/officeart/2011/layout/TabList#10"/>
    <dgm:cxn modelId="{0557C2CF-064A-454C-B2DD-6D7A56EBEAC3}" type="presParOf" srcId="{CDAF3D30-0647-4D4C-A50F-FF3B10CFCE14}" destId="{4980B5AA-F22A-4F44-AD75-72149927F69C}" srcOrd="2" destOrd="0" presId="urn:microsoft.com/office/officeart/2011/layout/TabList#10"/>
    <dgm:cxn modelId="{D56D3778-D79D-4DE6-BCC5-A35734915DCE}" type="presParOf" srcId="{51DAE91D-B0B2-4FD9-AA0B-2787E14837F0}" destId="{CE28DD73-2E99-4D43-AFB4-62604128E487}" srcOrd="1" destOrd="0" presId="urn:microsoft.com/office/officeart/2011/layout/TabList#10"/>
    <dgm:cxn modelId="{F05724BB-6BBA-4912-A82D-594D709263D1}" type="presParOf" srcId="{51DAE91D-B0B2-4FD9-AA0B-2787E14837F0}" destId="{0741ECC5-A103-4B68-B159-9599095A7FC0}" srcOrd="2" destOrd="0" presId="urn:microsoft.com/office/officeart/2011/layout/TabList#10"/>
    <dgm:cxn modelId="{7F814291-9384-40E6-8DC9-2538E786D2D2}" type="presParOf" srcId="{51DAE91D-B0B2-4FD9-AA0B-2787E14837F0}" destId="{9668626E-A3C0-41FE-A776-0A08A9CA74DE}" srcOrd="3" destOrd="0" presId="urn:microsoft.com/office/officeart/2011/layout/TabList#10"/>
    <dgm:cxn modelId="{E46BA845-5142-4FB0-9B3D-B35AC9137D88}" type="presParOf" srcId="{9668626E-A3C0-41FE-A776-0A08A9CA74DE}" destId="{8DF41C57-58F3-4CC6-8B8E-F0C69A2C8877}" srcOrd="0" destOrd="0" presId="urn:microsoft.com/office/officeart/2011/layout/TabList#10"/>
    <dgm:cxn modelId="{7AFD74F2-22CA-45AD-AF3A-246DE565ED33}" type="presParOf" srcId="{9668626E-A3C0-41FE-A776-0A08A9CA74DE}" destId="{39FCFD70-A3BE-4D9B-A767-8C977284FF14}" srcOrd="1" destOrd="0" presId="urn:microsoft.com/office/officeart/2011/layout/TabList#10"/>
    <dgm:cxn modelId="{CFDAF1B3-799A-40CB-8897-B379B064BCA3}" type="presParOf" srcId="{9668626E-A3C0-41FE-A776-0A08A9CA74DE}" destId="{E1DA476D-2099-4479-A550-9C3C4B7F85FD}" srcOrd="2" destOrd="0" presId="urn:microsoft.com/office/officeart/2011/layout/TabList#10"/>
    <dgm:cxn modelId="{D115200F-FEDF-475C-87C6-61BCB6C3A9F2}" type="presParOf" srcId="{51DAE91D-B0B2-4FD9-AA0B-2787E14837F0}" destId="{C4ABF912-F49B-42FF-AB85-74521CFD6B56}" srcOrd="4" destOrd="0" presId="urn:microsoft.com/office/officeart/2011/layout/TabList#10"/>
  </dgm:cxnLst>
  <dgm:bg/>
  <dgm:whole/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1" loCatId="cycle" qsTypeId="urn:microsoft.com/office/officeart/2005/8/quickstyle/simple1#21" qsCatId="simple" csTypeId="urn:microsoft.com/office/officeart/2005/8/colors/colorful4#11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BE9E37D-B6FC-4F00-AC7D-5F92CA7C8EBB}" type="presOf" srcId="{9BAC5AAE-216A-4E8F-BE55-055FAB524FA8}" destId="{87DBE9A2-0A1E-4C52-9CC5-5E33D2F21C90}" srcOrd="0" destOrd="0" presId="urn:microsoft.com/office/officeart/2005/8/layout/cycle8#11"/>
  </dgm:cxnLst>
  <dgm:bg/>
  <dgm:whole/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1" loCatId="list" qsTypeId="urn:microsoft.com/office/officeart/2005/8/quickstyle/simple1#22" qsCatId="simple" csTypeId="urn:microsoft.com/office/officeart/2005/8/colors/colorful1#11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Publikasi</a:t>
          </a:r>
          <a:r>
            <a:rPr lang="en-US" sz="1600" dirty="0"/>
            <a:t> </a:t>
          </a:r>
          <a:r>
            <a:rPr lang="en-US" sz="1600" dirty="0" err="1"/>
            <a:t>pada</a:t>
          </a:r>
          <a:r>
            <a:rPr lang="en-US" sz="1600" dirty="0"/>
            <a:t>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 (</a:t>
          </a:r>
          <a:r>
            <a:rPr lang="en-US" sz="1600" dirty="0" err="1"/>
            <a:t>tahun</a:t>
          </a:r>
          <a:r>
            <a:rPr lang="en-US" sz="1600" dirty="0"/>
            <a:t> </a:t>
          </a:r>
          <a:r>
            <a:rPr lang="en-US" sz="1600" dirty="0" err="1"/>
            <a:t>pertama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2">
                  <a:lumMod val="75000"/>
                </a:schemeClr>
              </a:solidFill>
            </a:rPr>
            <a:t>satu</a:t>
          </a:r>
          <a:r>
            <a:rPr lang="en-US" sz="16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i="1" dirty="0">
              <a:solidFill>
                <a:schemeClr val="accent2">
                  <a:lumMod val="75000"/>
                </a:schemeClr>
              </a:solidFill>
            </a:rPr>
            <a:t>review </a:t>
          </a:r>
          <a:r>
            <a:rPr lang="en-US" sz="1600" dirty="0" err="1">
              <a:solidFill>
                <a:schemeClr val="accent2">
                  <a:lumMod val="75000"/>
                </a:schemeClr>
              </a:solidFill>
            </a:rPr>
            <a:t>artikel</a:t>
          </a:r>
          <a:r>
            <a:rPr lang="en-US" sz="16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dirty="0" err="1"/>
            <a:t>dan</a:t>
          </a:r>
          <a:r>
            <a:rPr lang="en-US" sz="1600" dirty="0"/>
            <a:t> </a:t>
          </a:r>
          <a:r>
            <a:rPr lang="en-US" sz="1600" dirty="0" err="1"/>
            <a:t>tahun</a:t>
          </a:r>
          <a:r>
            <a:rPr lang="en-US" sz="1600" dirty="0"/>
            <a:t> </a:t>
          </a:r>
          <a:r>
            <a:rPr lang="en-US" sz="1600" dirty="0" err="1"/>
            <a:t>kedua</a:t>
          </a:r>
          <a:r>
            <a:rPr lang="en-US" sz="1600" dirty="0"/>
            <a:t> </a:t>
          </a:r>
          <a:r>
            <a:rPr lang="en-US" sz="1600" dirty="0" err="1">
              <a:solidFill>
                <a:schemeClr val="accent2">
                  <a:lumMod val="75000"/>
                </a:schemeClr>
              </a:solidFill>
            </a:rPr>
            <a:t>satu</a:t>
          </a:r>
          <a:r>
            <a:rPr lang="en-US" sz="16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dirty="0" err="1">
              <a:solidFill>
                <a:schemeClr val="accent2">
                  <a:lumMod val="75000"/>
                </a:schemeClr>
              </a:solidFill>
            </a:rPr>
            <a:t>artikel</a:t>
          </a:r>
          <a:r>
            <a:rPr lang="en-US" sz="16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dirty="0" err="1">
              <a:solidFill>
                <a:schemeClr val="accent2">
                  <a:lumMod val="75000"/>
                </a:schemeClr>
              </a:solidFill>
            </a:rPr>
            <a:t>riset</a:t>
          </a:r>
          <a:r>
            <a:rPr lang="en-US" sz="1600" dirty="0"/>
            <a:t>)</a:t>
          </a:r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1D245B61-2FCE-4735-98BA-12CDEF0629CA}">
      <dgm:prSet phldrT="[Text]" custT="1"/>
      <dgm:spPr/>
      <dgm:t>
        <a:bodyPr/>
        <a:lstStyle/>
        <a:p>
          <a:endParaRPr lang="en-US" sz="1600" dirty="0"/>
        </a:p>
      </dgm:t>
    </dgm:pt>
    <dgm:pt modelId="{FD2AB915-3ABF-4D2C-83BF-3D919D90D966}" cxnId="{5B3DC389-92DF-4E36-9DDC-DDFDF1DCAB71}" type="parTrans">
      <dgm:prSet/>
      <dgm:spPr/>
      <dgm:t>
        <a:bodyPr/>
        <a:lstStyle/>
        <a:p>
          <a:endParaRPr lang="en-US"/>
        </a:p>
      </dgm:t>
    </dgm:pt>
    <dgm:pt modelId="{736E0DF0-FDFC-4487-BC78-FA5091396B6C}" cxnId="{5B3DC389-92DF-4E36-9DDC-DDFDF1DCAB71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52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B878C5-2F66-4C89-86DE-A578B1DD6A25}" type="presOf" srcId="{344F270C-1CD3-42F1-B2C2-F477551883F6}" destId="{51DAE91D-B0B2-4FD9-AA0B-2787E14837F0}" srcOrd="0" destOrd="0" presId="urn:microsoft.com/office/officeart/2011/layout/TabList#11"/>
    <dgm:cxn modelId="{02D2B100-8248-46A9-A9A3-4730E5B1F102}" type="presOf" srcId="{B705C7AF-13BF-45AD-AAF8-64BB75266728}" destId="{CE28DD73-2E99-4D43-AFB4-62604128E487}" srcOrd="0" destOrd="0" presId="urn:microsoft.com/office/officeart/2011/layout/TabList#11"/>
    <dgm:cxn modelId="{D852B309-A432-4F1C-BB6A-0F06579EF001}" srcId="{3C5BF57B-94D1-4D95-B18B-6FB0D9AF72C1}" destId="{B66A8F01-A758-447B-8BF8-C7B140424C8F}" srcOrd="2" destOrd="0" parTransId="{F0F49C6A-0743-4219-B343-8F79CC889318}" sibTransId="{A2AD2FF0-8654-47E0-B2AC-B9E8765ED3E1}"/>
    <dgm:cxn modelId="{5B3DC389-92DF-4E36-9DDC-DDFDF1DCAB71}" srcId="{3C5BF57B-94D1-4D95-B18B-6FB0D9AF72C1}" destId="{1D245B61-2FCE-4735-98BA-12CDEF0629CA}" srcOrd="1" destOrd="0" parTransId="{FD2AB915-3ABF-4D2C-83BF-3D919D90D966}" sibTransId="{736E0DF0-FDFC-4487-BC78-FA5091396B6C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EADDEB01-531F-4B87-9794-3FE2042BE92D}" type="presOf" srcId="{4328E252-02CE-4C62-99DC-E7B5A73A79C4}" destId="{8DF41C57-58F3-4CC6-8B8E-F0C69A2C8877}" srcOrd="0" destOrd="0" presId="urn:microsoft.com/office/officeart/2011/layout/TabList#11"/>
    <dgm:cxn modelId="{7460A1CF-3C76-461D-994B-59E71136D299}" type="presOf" srcId="{B66A8F01-A758-447B-8BF8-C7B140424C8F}" destId="{C4ABF912-F49B-42FF-AB85-74521CFD6B56}" srcOrd="0" destOrd="1" presId="urn:microsoft.com/office/officeart/2011/layout/TabList#11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1C1861BF-8389-41CC-A592-E0EFCBB13D9D}" type="presOf" srcId="{39394FB6-3F1F-4F1F-84ED-9F25D0427EDF}" destId="{ED37E0DA-4E15-476C-8E3B-C3FADCFC2D51}" srcOrd="0" destOrd="0" presId="urn:microsoft.com/office/officeart/2011/layout/TabList#11"/>
    <dgm:cxn modelId="{DEE51353-2B7C-4CD9-8467-6D4E47A9261A}" type="presOf" srcId="{1D245B61-2FCE-4735-98BA-12CDEF0629CA}" destId="{C4ABF912-F49B-42FF-AB85-74521CFD6B56}" srcOrd="0" destOrd="0" presId="urn:microsoft.com/office/officeart/2011/layout/TabList#11"/>
    <dgm:cxn modelId="{1B5E9CA7-A94B-4D9E-90E0-78C635192684}" type="presOf" srcId="{F56C95D3-9781-4FED-BFDB-80FD6986E0D2}" destId="{B2A3DF14-7973-42AB-983B-68F7E4B56145}" srcOrd="0" destOrd="0" presId="urn:microsoft.com/office/officeart/2011/layout/TabList#11"/>
    <dgm:cxn modelId="{8DD6B66A-FD40-419F-ADD5-57105AD01F38}" type="presOf" srcId="{3C5BF57B-94D1-4D95-B18B-6FB0D9AF72C1}" destId="{39FCFD70-A3BE-4D9B-A767-8C977284FF14}" srcOrd="0" destOrd="0" presId="urn:microsoft.com/office/officeart/2011/layout/TabList#11"/>
    <dgm:cxn modelId="{0B78372A-8F8F-4865-9D88-363322F6573A}" type="presParOf" srcId="{51DAE91D-B0B2-4FD9-AA0B-2787E14837F0}" destId="{CDAF3D30-0647-4D4C-A50F-FF3B10CFCE14}" srcOrd="0" destOrd="0" presId="urn:microsoft.com/office/officeart/2011/layout/TabList#11"/>
    <dgm:cxn modelId="{07DF9A5E-B5AA-481E-9D4B-9360D8E303A2}" type="presParOf" srcId="{CDAF3D30-0647-4D4C-A50F-FF3B10CFCE14}" destId="{B2A3DF14-7973-42AB-983B-68F7E4B56145}" srcOrd="0" destOrd="0" presId="urn:microsoft.com/office/officeart/2011/layout/TabList#11"/>
    <dgm:cxn modelId="{22689DEC-DF68-4AD6-9264-B9DC155898E9}" type="presParOf" srcId="{CDAF3D30-0647-4D4C-A50F-FF3B10CFCE14}" destId="{ED37E0DA-4E15-476C-8E3B-C3FADCFC2D51}" srcOrd="1" destOrd="0" presId="urn:microsoft.com/office/officeart/2011/layout/TabList#11"/>
    <dgm:cxn modelId="{5AB40EF7-39DA-4FB6-8ED1-EB87DEE94943}" type="presParOf" srcId="{CDAF3D30-0647-4D4C-A50F-FF3B10CFCE14}" destId="{4980B5AA-F22A-4F44-AD75-72149927F69C}" srcOrd="2" destOrd="0" presId="urn:microsoft.com/office/officeart/2011/layout/TabList#11"/>
    <dgm:cxn modelId="{F60E0E4F-FCDB-48F6-B433-AC11EF8C5D26}" type="presParOf" srcId="{51DAE91D-B0B2-4FD9-AA0B-2787E14837F0}" destId="{CE28DD73-2E99-4D43-AFB4-62604128E487}" srcOrd="1" destOrd="0" presId="urn:microsoft.com/office/officeart/2011/layout/TabList#11"/>
    <dgm:cxn modelId="{A2742F9E-4EB5-4FBD-B9DF-1DAB2162D279}" type="presParOf" srcId="{51DAE91D-B0B2-4FD9-AA0B-2787E14837F0}" destId="{0741ECC5-A103-4B68-B159-9599095A7FC0}" srcOrd="2" destOrd="0" presId="urn:microsoft.com/office/officeart/2011/layout/TabList#11"/>
    <dgm:cxn modelId="{673BA6FC-28CA-4273-A589-725DBCBE69E4}" type="presParOf" srcId="{51DAE91D-B0B2-4FD9-AA0B-2787E14837F0}" destId="{9668626E-A3C0-41FE-A776-0A08A9CA74DE}" srcOrd="3" destOrd="0" presId="urn:microsoft.com/office/officeart/2011/layout/TabList#11"/>
    <dgm:cxn modelId="{8165FD60-53F3-4237-B045-49FE1370ED1F}" type="presParOf" srcId="{9668626E-A3C0-41FE-A776-0A08A9CA74DE}" destId="{8DF41C57-58F3-4CC6-8B8E-F0C69A2C8877}" srcOrd="0" destOrd="0" presId="urn:microsoft.com/office/officeart/2011/layout/TabList#11"/>
    <dgm:cxn modelId="{4CE03282-BF22-4F65-A661-E8AFAB0D10AE}" type="presParOf" srcId="{9668626E-A3C0-41FE-A776-0A08A9CA74DE}" destId="{39FCFD70-A3BE-4D9B-A767-8C977284FF14}" srcOrd="1" destOrd="0" presId="urn:microsoft.com/office/officeart/2011/layout/TabList#11"/>
    <dgm:cxn modelId="{0E0652BC-7B84-41CA-B3CD-2A73F69AE973}" type="presParOf" srcId="{9668626E-A3C0-41FE-A776-0A08A9CA74DE}" destId="{E1DA476D-2099-4479-A550-9C3C4B7F85FD}" srcOrd="2" destOrd="0" presId="urn:microsoft.com/office/officeart/2011/layout/TabList#11"/>
    <dgm:cxn modelId="{C9427CD1-B8F7-4E89-995E-C148C6C20A5B}" type="presParOf" srcId="{51DAE91D-B0B2-4FD9-AA0B-2787E14837F0}" destId="{C4ABF912-F49B-42FF-AB85-74521CFD6B56}" srcOrd="4" destOrd="0" presId="urn:microsoft.com/office/officeart/2011/layout/TabList#11"/>
  </dgm:cxnLst>
  <dgm:bg/>
  <dgm:whole/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2" loCatId="cycle" qsTypeId="urn:microsoft.com/office/officeart/2005/8/quickstyle/simple1#23" qsCatId="simple" csTypeId="urn:microsoft.com/office/officeart/2005/8/colors/colorful4#12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68E29748-1392-490A-B646-D6F1B5DE5CDD}" type="presOf" srcId="{9BAC5AAE-216A-4E8F-BE55-055FAB524FA8}" destId="{87DBE9A2-0A1E-4C52-9CC5-5E33D2F21C90}" srcOrd="0" destOrd="0" presId="urn:microsoft.com/office/officeart/2005/8/layout/cycle8#12"/>
  </dgm:cxnLst>
  <dgm:bg/>
  <dgm:whole/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2" loCatId="list" qsTypeId="urn:microsoft.com/office/officeart/2005/8/quickstyle/simple1#24" qsCatId="simple" csTypeId="urn:microsoft.com/office/officeart/2005/8/colors/colorful1#12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 err="1"/>
            <a:t>Publikasi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 </a:t>
          </a:r>
          <a:r>
            <a:rPr lang="en-US" sz="1600" dirty="0" err="1"/>
            <a:t>sebanyak</a:t>
          </a:r>
          <a:r>
            <a:rPr lang="en-US" sz="1600" dirty="0"/>
            <a:t> </a:t>
          </a:r>
          <a:r>
            <a:rPr lang="en-US" sz="1600" dirty="0" err="1"/>
            <a:t>satu</a:t>
          </a:r>
          <a:r>
            <a:rPr lang="en-US" sz="1600" dirty="0"/>
            <a:t> </a:t>
          </a:r>
          <a:r>
            <a:rPr lang="en-US" sz="1600" dirty="0" err="1"/>
            <a:t>artikel</a:t>
          </a:r>
          <a:r>
            <a:rPr lang="en-US" sz="1600" dirty="0"/>
            <a:t> per </a:t>
          </a:r>
          <a:r>
            <a:rPr lang="en-US" sz="1600" dirty="0" err="1"/>
            <a:t>tahun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</a:t>
          </a:r>
          <a:r>
            <a:rPr lang="en-US" sz="1600" dirty="0" err="1"/>
            <a:t>atau</a:t>
          </a:r>
          <a:r>
            <a:rPr lang="en-US" sz="1600" dirty="0"/>
            <a:t>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02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E53CAB-8A43-4680-ADB5-8D4F00E1C2B2}" srcId="{39394FB6-3F1F-4F1F-84ED-9F25D0427EDF}" destId="{5E09B171-7B51-4C7A-B9E0-EA02968ABFFE}" srcOrd="2" destOrd="0" parTransId="{77B9D322-FD7F-4E09-A47A-1CE12EDE4B40}" sibTransId="{A0A6C453-C8BD-4B8D-98AD-A549C82C8D47}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2685C92A-D88B-402F-98E2-6E829F19A349}" type="presOf" srcId="{4328E252-02CE-4C62-99DC-E7B5A73A79C4}" destId="{8DF41C57-58F3-4CC6-8B8E-F0C69A2C8877}" srcOrd="0" destOrd="0" presId="urn:microsoft.com/office/officeart/2011/layout/TabList#12"/>
    <dgm:cxn modelId="{604431F8-CA27-4140-812C-F45DAC481D44}" type="presOf" srcId="{344F270C-1CD3-42F1-B2C2-F477551883F6}" destId="{51DAE91D-B0B2-4FD9-AA0B-2787E14837F0}" srcOrd="0" destOrd="0" presId="urn:microsoft.com/office/officeart/2011/layout/TabList#12"/>
    <dgm:cxn modelId="{488F8FE5-9E1B-46BF-BB8D-93A71B7BB419}" type="presOf" srcId="{B705C7AF-13BF-45AD-AAF8-64BB75266728}" destId="{CE28DD73-2E99-4D43-AFB4-62604128E487}" srcOrd="0" destOrd="0" presId="urn:microsoft.com/office/officeart/2011/layout/TabList#12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5D525B00-A626-438F-B3D6-8D5179097FF2}" type="presOf" srcId="{F56C95D3-9781-4FED-BFDB-80FD6986E0D2}" destId="{B2A3DF14-7973-42AB-983B-68F7E4B56145}" srcOrd="0" destOrd="0" presId="urn:microsoft.com/office/officeart/2011/layout/TabList#12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36EB103D-3AEC-4AD8-B76C-07A1D0FEB2AD}" type="presOf" srcId="{39394FB6-3F1F-4F1F-84ED-9F25D0427EDF}" destId="{ED37E0DA-4E15-476C-8E3B-C3FADCFC2D51}" srcOrd="0" destOrd="0" presId="urn:microsoft.com/office/officeart/2011/layout/TabList#12"/>
    <dgm:cxn modelId="{C9B4C463-B338-426F-B892-C11E73EC769F}" type="presOf" srcId="{B66A8F01-A758-447B-8BF8-C7B140424C8F}" destId="{C4ABF912-F49B-42FF-AB85-74521CFD6B56}" srcOrd="0" destOrd="0" presId="urn:microsoft.com/office/officeart/2011/layout/TabList#12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676AEDB0-F3A7-48B4-AF74-8A8B8E9FCC01}" type="presOf" srcId="{5E09B171-7B51-4C7A-B9E0-EA02968ABFFE}" destId="{CE28DD73-2E99-4D43-AFB4-62604128E487}" srcOrd="0" destOrd="1" presId="urn:microsoft.com/office/officeart/2011/layout/TabList#12"/>
    <dgm:cxn modelId="{8A0CD691-7E88-4338-8D5D-BFB29F7519D4}" type="presOf" srcId="{3C5BF57B-94D1-4D95-B18B-6FB0D9AF72C1}" destId="{39FCFD70-A3BE-4D9B-A767-8C977284FF14}" srcOrd="0" destOrd="0" presId="urn:microsoft.com/office/officeart/2011/layout/TabList#12"/>
    <dgm:cxn modelId="{C927D88E-3026-42AB-9B20-CAC1C59DE27B}" type="presParOf" srcId="{51DAE91D-B0B2-4FD9-AA0B-2787E14837F0}" destId="{CDAF3D30-0647-4D4C-A50F-FF3B10CFCE14}" srcOrd="0" destOrd="0" presId="urn:microsoft.com/office/officeart/2011/layout/TabList#12"/>
    <dgm:cxn modelId="{40F6B72D-EB7D-4989-8AFE-DBF0C898F359}" type="presParOf" srcId="{CDAF3D30-0647-4D4C-A50F-FF3B10CFCE14}" destId="{B2A3DF14-7973-42AB-983B-68F7E4B56145}" srcOrd="0" destOrd="0" presId="urn:microsoft.com/office/officeart/2011/layout/TabList#12"/>
    <dgm:cxn modelId="{0F68E02F-BF3C-4C0A-AB58-1DD62989E117}" type="presParOf" srcId="{CDAF3D30-0647-4D4C-A50F-FF3B10CFCE14}" destId="{ED37E0DA-4E15-476C-8E3B-C3FADCFC2D51}" srcOrd="1" destOrd="0" presId="urn:microsoft.com/office/officeart/2011/layout/TabList#12"/>
    <dgm:cxn modelId="{AFC99A90-848D-4BCA-B020-A30256E14F61}" type="presParOf" srcId="{CDAF3D30-0647-4D4C-A50F-FF3B10CFCE14}" destId="{4980B5AA-F22A-4F44-AD75-72149927F69C}" srcOrd="2" destOrd="0" presId="urn:microsoft.com/office/officeart/2011/layout/TabList#12"/>
    <dgm:cxn modelId="{631D9EAB-7281-4D50-9B45-6CAD8CDC5E13}" type="presParOf" srcId="{51DAE91D-B0B2-4FD9-AA0B-2787E14837F0}" destId="{CE28DD73-2E99-4D43-AFB4-62604128E487}" srcOrd="1" destOrd="0" presId="urn:microsoft.com/office/officeart/2011/layout/TabList#12"/>
    <dgm:cxn modelId="{5CDB9C67-2AD8-413B-B760-91E7ED379E36}" type="presParOf" srcId="{51DAE91D-B0B2-4FD9-AA0B-2787E14837F0}" destId="{0741ECC5-A103-4B68-B159-9599095A7FC0}" srcOrd="2" destOrd="0" presId="urn:microsoft.com/office/officeart/2011/layout/TabList#12"/>
    <dgm:cxn modelId="{AD599FF9-D926-46B1-BF03-7EF87A3FA631}" type="presParOf" srcId="{51DAE91D-B0B2-4FD9-AA0B-2787E14837F0}" destId="{9668626E-A3C0-41FE-A776-0A08A9CA74DE}" srcOrd="3" destOrd="0" presId="urn:microsoft.com/office/officeart/2011/layout/TabList#12"/>
    <dgm:cxn modelId="{C5DAB4D7-6EFE-430C-9629-62A944E69832}" type="presParOf" srcId="{9668626E-A3C0-41FE-A776-0A08A9CA74DE}" destId="{8DF41C57-58F3-4CC6-8B8E-F0C69A2C8877}" srcOrd="0" destOrd="0" presId="urn:microsoft.com/office/officeart/2011/layout/TabList#12"/>
    <dgm:cxn modelId="{90D2859F-7DC6-42D4-B648-7FE53F1F33D6}" type="presParOf" srcId="{9668626E-A3C0-41FE-A776-0A08A9CA74DE}" destId="{39FCFD70-A3BE-4D9B-A767-8C977284FF14}" srcOrd="1" destOrd="0" presId="urn:microsoft.com/office/officeart/2011/layout/TabList#12"/>
    <dgm:cxn modelId="{DFE8B6B7-4C57-4D87-9F5C-90345BCF6A03}" type="presParOf" srcId="{9668626E-A3C0-41FE-A776-0A08A9CA74DE}" destId="{E1DA476D-2099-4479-A550-9C3C4B7F85FD}" srcOrd="2" destOrd="0" presId="urn:microsoft.com/office/officeart/2011/layout/TabList#12"/>
    <dgm:cxn modelId="{AE644D9C-BC61-448D-957A-CED3EE75D88A}" type="presParOf" srcId="{51DAE91D-B0B2-4FD9-AA0B-2787E14837F0}" destId="{C4ABF912-F49B-42FF-AB85-74521CFD6B56}" srcOrd="4" destOrd="0" presId="urn:microsoft.com/office/officeart/2011/layout/TabList#12"/>
  </dgm:cxnLst>
  <dgm:bg/>
  <dgm:whole/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3" loCatId="cycle" qsTypeId="urn:microsoft.com/office/officeart/2005/8/quickstyle/simple1#25" qsCatId="simple" csTypeId="urn:microsoft.com/office/officeart/2005/8/colors/colorful4#13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B124BFB9-C29C-4986-9FE0-CB95DE15292E}" type="presOf" srcId="{9BAC5AAE-216A-4E8F-BE55-055FAB524FA8}" destId="{87DBE9A2-0A1E-4C52-9CC5-5E33D2F21C90}" srcOrd="0" destOrd="0" presId="urn:microsoft.com/office/officeart/2005/8/layout/cycle8#13"/>
  </dgm:cxnLst>
  <dgm:bg/>
  <dgm:whole/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3" loCatId="list" qsTypeId="urn:microsoft.com/office/officeart/2005/8/quickstyle/simple1#26" qsCatId="simple" csTypeId="urn:microsoft.com/office/officeart/2005/8/colors/colorful1#13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/>
            <a:t>HKI, TTG, </a:t>
          </a:r>
          <a:r>
            <a:rPr lang="id-ID" sz="1600" dirty="0"/>
            <a:t>metode, </a:t>
          </a:r>
          <a:r>
            <a:rPr lang="id-ID" sz="1600" i="1" dirty="0"/>
            <a:t>blue print</a:t>
          </a:r>
          <a:r>
            <a:rPr lang="id-ID" sz="1600" dirty="0"/>
            <a:t>, purwarupa, sistem, kebijakan atau model </a:t>
          </a:r>
          <a:r>
            <a:rPr lang="en-US" sz="1600" dirty="0" err="1"/>
            <a:t>sesuai</a:t>
          </a:r>
          <a:r>
            <a:rPr lang="en-US" sz="1600" dirty="0"/>
            <a:t> yang </a:t>
          </a:r>
          <a:r>
            <a:rPr lang="en-US" sz="1600" dirty="0" err="1"/>
            <a:t>tercantum</a:t>
          </a:r>
          <a:r>
            <a:rPr lang="en-US" sz="1600" dirty="0"/>
            <a:t> </a:t>
          </a:r>
          <a:r>
            <a:rPr lang="en-US" sz="1600" dirty="0" err="1"/>
            <a:t>pada</a:t>
          </a:r>
          <a:r>
            <a:rPr lang="en-US" sz="1600" dirty="0"/>
            <a:t> </a:t>
          </a:r>
          <a:r>
            <a:rPr lang="en-US" sz="1600" dirty="0" err="1"/>
            <a:t>Renstra</a:t>
          </a:r>
          <a:r>
            <a:rPr lang="en-US" sz="1600" dirty="0"/>
            <a:t> PT</a:t>
          </a:r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endParaRPr lang="en-US" sz="1600" dirty="0"/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02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F359DE-C70A-48CA-8E83-CC46401B7639}" type="presOf" srcId="{B66A8F01-A758-447B-8BF8-C7B140424C8F}" destId="{C4ABF912-F49B-42FF-AB85-74521CFD6B56}" srcOrd="0" destOrd="0" presId="urn:microsoft.com/office/officeart/2011/layout/TabList#13"/>
    <dgm:cxn modelId="{F0C64263-BBAD-4B21-87A3-C2B150DF6433}" type="presOf" srcId="{344F270C-1CD3-42F1-B2C2-F477551883F6}" destId="{51DAE91D-B0B2-4FD9-AA0B-2787E14837F0}" srcOrd="0" destOrd="0" presId="urn:microsoft.com/office/officeart/2011/layout/TabList#13"/>
    <dgm:cxn modelId="{42E53CAB-8A43-4680-ADB5-8D4F00E1C2B2}" srcId="{39394FB6-3F1F-4F1F-84ED-9F25D0427EDF}" destId="{5E09B171-7B51-4C7A-B9E0-EA02968ABFFE}" srcOrd="2" destOrd="0" parTransId="{77B9D322-FD7F-4E09-A47A-1CE12EDE4B40}" sibTransId="{A0A6C453-C8BD-4B8D-98AD-A549C82C8D47}"/>
    <dgm:cxn modelId="{466E039A-97BB-418A-B849-57F24CE675D2}" type="presOf" srcId="{4328E252-02CE-4C62-99DC-E7B5A73A79C4}" destId="{8DF41C57-58F3-4CC6-8B8E-F0C69A2C8877}" srcOrd="0" destOrd="0" presId="urn:microsoft.com/office/officeart/2011/layout/TabList#13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1211AFCF-8A92-45D1-ADF9-4D7B6C6770D6}" type="presOf" srcId="{5E09B171-7B51-4C7A-B9E0-EA02968ABFFE}" destId="{CE28DD73-2E99-4D43-AFB4-62604128E487}" srcOrd="0" destOrd="1" presId="urn:microsoft.com/office/officeart/2011/layout/TabList#13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D4D9F707-CC38-4BBC-A1C9-32A862ADE379}" type="presOf" srcId="{F56C95D3-9781-4FED-BFDB-80FD6986E0D2}" destId="{B2A3DF14-7973-42AB-983B-68F7E4B56145}" srcOrd="0" destOrd="0" presId="urn:microsoft.com/office/officeart/2011/layout/TabList#13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F4C48AE7-F5FE-4AD4-BC31-8338CBE6C4A6}" type="presOf" srcId="{39394FB6-3F1F-4F1F-84ED-9F25D0427EDF}" destId="{ED37E0DA-4E15-476C-8E3B-C3FADCFC2D51}" srcOrd="0" destOrd="0" presId="urn:microsoft.com/office/officeart/2011/layout/TabList#13"/>
    <dgm:cxn modelId="{AECD9446-E7B1-49F7-B670-10CD1933B289}" type="presOf" srcId="{B705C7AF-13BF-45AD-AAF8-64BB75266728}" destId="{CE28DD73-2E99-4D43-AFB4-62604128E487}" srcOrd="0" destOrd="0" presId="urn:microsoft.com/office/officeart/2011/layout/TabList#13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262ED1F5-7CCF-42A7-BC8D-86D4F9C87FFB}" type="presOf" srcId="{3C5BF57B-94D1-4D95-B18B-6FB0D9AF72C1}" destId="{39FCFD70-A3BE-4D9B-A767-8C977284FF14}" srcOrd="0" destOrd="0" presId="urn:microsoft.com/office/officeart/2011/layout/TabList#13"/>
    <dgm:cxn modelId="{4F756E07-427B-4027-BC4F-0A64F7DD5462}" type="presParOf" srcId="{51DAE91D-B0B2-4FD9-AA0B-2787E14837F0}" destId="{CDAF3D30-0647-4D4C-A50F-FF3B10CFCE14}" srcOrd="0" destOrd="0" presId="urn:microsoft.com/office/officeart/2011/layout/TabList#13"/>
    <dgm:cxn modelId="{3D3BAB68-A42B-487D-B5EA-0F97922E65C5}" type="presParOf" srcId="{CDAF3D30-0647-4D4C-A50F-FF3B10CFCE14}" destId="{B2A3DF14-7973-42AB-983B-68F7E4B56145}" srcOrd="0" destOrd="0" presId="urn:microsoft.com/office/officeart/2011/layout/TabList#13"/>
    <dgm:cxn modelId="{3D731ADC-854E-4665-A555-B08528C6B10C}" type="presParOf" srcId="{CDAF3D30-0647-4D4C-A50F-FF3B10CFCE14}" destId="{ED37E0DA-4E15-476C-8E3B-C3FADCFC2D51}" srcOrd="1" destOrd="0" presId="urn:microsoft.com/office/officeart/2011/layout/TabList#13"/>
    <dgm:cxn modelId="{09A4A99B-0F81-438F-B54D-77D772C29014}" type="presParOf" srcId="{CDAF3D30-0647-4D4C-A50F-FF3B10CFCE14}" destId="{4980B5AA-F22A-4F44-AD75-72149927F69C}" srcOrd="2" destOrd="0" presId="urn:microsoft.com/office/officeart/2011/layout/TabList#13"/>
    <dgm:cxn modelId="{929238D8-FA63-4968-96DE-10405A05E0D9}" type="presParOf" srcId="{51DAE91D-B0B2-4FD9-AA0B-2787E14837F0}" destId="{CE28DD73-2E99-4D43-AFB4-62604128E487}" srcOrd="1" destOrd="0" presId="urn:microsoft.com/office/officeart/2011/layout/TabList#13"/>
    <dgm:cxn modelId="{CAB9FB19-6D07-4B60-89A5-B7784F7338CA}" type="presParOf" srcId="{51DAE91D-B0B2-4FD9-AA0B-2787E14837F0}" destId="{0741ECC5-A103-4B68-B159-9599095A7FC0}" srcOrd="2" destOrd="0" presId="urn:microsoft.com/office/officeart/2011/layout/TabList#13"/>
    <dgm:cxn modelId="{0711C7C4-C6AB-4321-9551-BFEB1C999839}" type="presParOf" srcId="{51DAE91D-B0B2-4FD9-AA0B-2787E14837F0}" destId="{9668626E-A3C0-41FE-A776-0A08A9CA74DE}" srcOrd="3" destOrd="0" presId="urn:microsoft.com/office/officeart/2011/layout/TabList#13"/>
    <dgm:cxn modelId="{AEA9230F-1D2B-40A5-814D-7460A1ED582B}" type="presParOf" srcId="{9668626E-A3C0-41FE-A776-0A08A9CA74DE}" destId="{8DF41C57-58F3-4CC6-8B8E-F0C69A2C8877}" srcOrd="0" destOrd="0" presId="urn:microsoft.com/office/officeart/2011/layout/TabList#13"/>
    <dgm:cxn modelId="{AA114CE1-6845-404B-BF0F-7D238A689733}" type="presParOf" srcId="{9668626E-A3C0-41FE-A776-0A08A9CA74DE}" destId="{39FCFD70-A3BE-4D9B-A767-8C977284FF14}" srcOrd="1" destOrd="0" presId="urn:microsoft.com/office/officeart/2011/layout/TabList#13"/>
    <dgm:cxn modelId="{AE21CAF5-AA73-459A-A3AE-1FE286A1B030}" type="presParOf" srcId="{9668626E-A3C0-41FE-A776-0A08A9CA74DE}" destId="{E1DA476D-2099-4479-A550-9C3C4B7F85FD}" srcOrd="2" destOrd="0" presId="urn:microsoft.com/office/officeart/2011/layout/TabList#13"/>
    <dgm:cxn modelId="{B43B31AF-196D-4E18-BEC8-537E64C88B53}" type="presParOf" srcId="{51DAE91D-B0B2-4FD9-AA0B-2787E14837F0}" destId="{C4ABF912-F49B-42FF-AB85-74521CFD6B56}" srcOrd="4" destOrd="0" presId="urn:microsoft.com/office/officeart/2011/layout/TabList#13"/>
  </dgm:cxnLst>
  <dgm:bg/>
  <dgm:whole/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14" loCatId="cycle" qsTypeId="urn:microsoft.com/office/officeart/2005/8/quickstyle/simple1#27" qsCatId="simple" csTypeId="urn:microsoft.com/office/officeart/2005/8/colors/colorful4#14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E84F6027-F396-4399-A3C8-C0C652A9DC32}" type="presOf" srcId="{9BAC5AAE-216A-4E8F-BE55-055FAB524FA8}" destId="{87DBE9A2-0A1E-4C52-9CC5-5E33D2F21C90}" srcOrd="0" destOrd="0" presId="urn:microsoft.com/office/officeart/2005/8/layout/cycle8#14"/>
  </dgm:cxnLst>
  <dgm:bg/>
  <dgm:whole/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14" loCatId="list" qsTypeId="urn:microsoft.com/office/officeart/2005/8/quickstyle/simple1#28" qsCatId="simple" csTypeId="urn:microsoft.com/office/officeart/2005/8/colors/colorful1#14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/>
            <a:t>HKI, TTG, </a:t>
          </a:r>
          <a:r>
            <a:rPr lang="id-ID" sz="1600" dirty="0"/>
            <a:t>metode, </a:t>
          </a:r>
          <a:r>
            <a:rPr lang="id-ID" sz="1600" i="1" dirty="0"/>
            <a:t>blue print</a:t>
          </a:r>
          <a:r>
            <a:rPr lang="id-ID" sz="1600" dirty="0"/>
            <a:t>, purwarupa, sistem, kebijakan atau model </a:t>
          </a:r>
          <a:r>
            <a:rPr lang="en-US" sz="1600" dirty="0"/>
            <a:t>yang </a:t>
          </a:r>
          <a:r>
            <a:rPr lang="en-US" sz="1600" dirty="0" err="1"/>
            <a:t>siap</a:t>
          </a:r>
          <a:r>
            <a:rPr lang="en-US" sz="1600" dirty="0"/>
            <a:t> </a:t>
          </a:r>
          <a:r>
            <a:rPr lang="en-US" sz="1600" dirty="0" err="1"/>
            <a:t>diterapkan</a:t>
          </a:r>
          <a:r>
            <a:rPr lang="en-US" sz="1600" dirty="0"/>
            <a:t> </a:t>
          </a:r>
          <a:r>
            <a:rPr lang="en-US" sz="1600" dirty="0" err="1"/>
            <a:t>sesuai</a:t>
          </a:r>
          <a:r>
            <a:rPr lang="en-US" sz="1600" dirty="0"/>
            <a:t> yang </a:t>
          </a:r>
          <a:r>
            <a:rPr lang="en-US" sz="1600" dirty="0" err="1"/>
            <a:t>tercantum</a:t>
          </a:r>
          <a:r>
            <a:rPr lang="en-US" sz="1600" dirty="0"/>
            <a:t> </a:t>
          </a:r>
          <a:r>
            <a:rPr lang="en-US" sz="1600" dirty="0" err="1"/>
            <a:t>pada</a:t>
          </a:r>
          <a:r>
            <a:rPr lang="en-US" sz="1600" dirty="0"/>
            <a:t> </a:t>
          </a:r>
          <a:r>
            <a:rPr lang="en-US" sz="1600" dirty="0" err="1"/>
            <a:t>Renstra</a:t>
          </a:r>
          <a:r>
            <a:rPr lang="en-US" sz="1600" dirty="0"/>
            <a:t> PT</a:t>
          </a:r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endParaRPr lang="en-US" sz="1600" dirty="0"/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 custScaleY="502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E53CAB-8A43-4680-ADB5-8D4F00E1C2B2}" srcId="{39394FB6-3F1F-4F1F-84ED-9F25D0427EDF}" destId="{5E09B171-7B51-4C7A-B9E0-EA02968ABFFE}" srcOrd="2" destOrd="0" parTransId="{77B9D322-FD7F-4E09-A47A-1CE12EDE4B40}" sibTransId="{A0A6C453-C8BD-4B8D-98AD-A549C82C8D47}"/>
    <dgm:cxn modelId="{23D81CC4-06D5-467B-B8CF-8EB1065D2C05}" type="presOf" srcId="{39394FB6-3F1F-4F1F-84ED-9F25D0427EDF}" destId="{ED37E0DA-4E15-476C-8E3B-C3FADCFC2D51}" srcOrd="0" destOrd="0" presId="urn:microsoft.com/office/officeart/2011/layout/TabList#14"/>
    <dgm:cxn modelId="{E4327F85-1A91-476D-B85E-6BC916576944}" type="presOf" srcId="{3C5BF57B-94D1-4D95-B18B-6FB0D9AF72C1}" destId="{39FCFD70-A3BE-4D9B-A767-8C977284FF14}" srcOrd="0" destOrd="0" presId="urn:microsoft.com/office/officeart/2011/layout/TabList#14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EE452487-5D49-4EB1-9BF4-2A4A41A3E4B5}" type="presOf" srcId="{5E09B171-7B51-4C7A-B9E0-EA02968ABFFE}" destId="{CE28DD73-2E99-4D43-AFB4-62604128E487}" srcOrd="0" destOrd="1" presId="urn:microsoft.com/office/officeart/2011/layout/TabList#14"/>
    <dgm:cxn modelId="{11C6906A-7443-4BB6-A6DD-21D147150DFC}" type="presOf" srcId="{F56C95D3-9781-4FED-BFDB-80FD6986E0D2}" destId="{B2A3DF14-7973-42AB-983B-68F7E4B56145}" srcOrd="0" destOrd="0" presId="urn:microsoft.com/office/officeart/2011/layout/TabList#14"/>
    <dgm:cxn modelId="{A3BF2788-64E8-433D-9291-09A0AFB951A1}" type="presOf" srcId="{344F270C-1CD3-42F1-B2C2-F477551883F6}" destId="{51DAE91D-B0B2-4FD9-AA0B-2787E14837F0}" srcOrd="0" destOrd="0" presId="urn:microsoft.com/office/officeart/2011/layout/TabList#14"/>
    <dgm:cxn modelId="{20B1A6E7-7E8F-44DA-8E06-FFE7788C85AD}" type="presOf" srcId="{B705C7AF-13BF-45AD-AAF8-64BB75266728}" destId="{CE28DD73-2E99-4D43-AFB4-62604128E487}" srcOrd="0" destOrd="0" presId="urn:microsoft.com/office/officeart/2011/layout/TabList#14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84F61D79-5A71-4FD8-A675-7B0B1055CD52}" type="presOf" srcId="{B66A8F01-A758-447B-8BF8-C7B140424C8F}" destId="{C4ABF912-F49B-42FF-AB85-74521CFD6B56}" srcOrd="0" destOrd="0" presId="urn:microsoft.com/office/officeart/2011/layout/TabList#14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7756980F-76D9-4194-87E8-5BB8043DFE6C}" type="presOf" srcId="{4328E252-02CE-4C62-99DC-E7B5A73A79C4}" destId="{8DF41C57-58F3-4CC6-8B8E-F0C69A2C8877}" srcOrd="0" destOrd="0" presId="urn:microsoft.com/office/officeart/2011/layout/TabList#14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CB069C32-6788-45A2-B32F-3E6BE6A5A273}" type="presParOf" srcId="{51DAE91D-B0B2-4FD9-AA0B-2787E14837F0}" destId="{CDAF3D30-0647-4D4C-A50F-FF3B10CFCE14}" srcOrd="0" destOrd="0" presId="urn:microsoft.com/office/officeart/2011/layout/TabList#14"/>
    <dgm:cxn modelId="{B1237F3A-4D25-42F6-9679-3A7AC21280FC}" type="presParOf" srcId="{CDAF3D30-0647-4D4C-A50F-FF3B10CFCE14}" destId="{B2A3DF14-7973-42AB-983B-68F7E4B56145}" srcOrd="0" destOrd="0" presId="urn:microsoft.com/office/officeart/2011/layout/TabList#14"/>
    <dgm:cxn modelId="{ACD824DC-522D-4673-B1F1-526D6B947F30}" type="presParOf" srcId="{CDAF3D30-0647-4D4C-A50F-FF3B10CFCE14}" destId="{ED37E0DA-4E15-476C-8E3B-C3FADCFC2D51}" srcOrd="1" destOrd="0" presId="urn:microsoft.com/office/officeart/2011/layout/TabList#14"/>
    <dgm:cxn modelId="{5883C9C4-C2EA-4187-849B-33B2DECB5287}" type="presParOf" srcId="{CDAF3D30-0647-4D4C-A50F-FF3B10CFCE14}" destId="{4980B5AA-F22A-4F44-AD75-72149927F69C}" srcOrd="2" destOrd="0" presId="urn:microsoft.com/office/officeart/2011/layout/TabList#14"/>
    <dgm:cxn modelId="{724BF9A2-227A-49C3-957A-207075CEC268}" type="presParOf" srcId="{51DAE91D-B0B2-4FD9-AA0B-2787E14837F0}" destId="{CE28DD73-2E99-4D43-AFB4-62604128E487}" srcOrd="1" destOrd="0" presId="urn:microsoft.com/office/officeart/2011/layout/TabList#14"/>
    <dgm:cxn modelId="{3A7A4608-D3FE-426A-92A7-8F9E9B285B11}" type="presParOf" srcId="{51DAE91D-B0B2-4FD9-AA0B-2787E14837F0}" destId="{0741ECC5-A103-4B68-B159-9599095A7FC0}" srcOrd="2" destOrd="0" presId="urn:microsoft.com/office/officeart/2011/layout/TabList#14"/>
    <dgm:cxn modelId="{752B0A2D-97FB-4564-87FE-3E6DDCA45A38}" type="presParOf" srcId="{51DAE91D-B0B2-4FD9-AA0B-2787E14837F0}" destId="{9668626E-A3C0-41FE-A776-0A08A9CA74DE}" srcOrd="3" destOrd="0" presId="urn:microsoft.com/office/officeart/2011/layout/TabList#14"/>
    <dgm:cxn modelId="{B20F1894-5C95-45B5-8B68-D61189DDA0B3}" type="presParOf" srcId="{9668626E-A3C0-41FE-A776-0A08A9CA74DE}" destId="{8DF41C57-58F3-4CC6-8B8E-F0C69A2C8877}" srcOrd="0" destOrd="0" presId="urn:microsoft.com/office/officeart/2011/layout/TabList#14"/>
    <dgm:cxn modelId="{B88E7917-8D6E-438E-984E-0348DE3D9C0D}" type="presParOf" srcId="{9668626E-A3C0-41FE-A776-0A08A9CA74DE}" destId="{39FCFD70-A3BE-4D9B-A767-8C977284FF14}" srcOrd="1" destOrd="0" presId="urn:microsoft.com/office/officeart/2011/layout/TabList#14"/>
    <dgm:cxn modelId="{07FED424-E8C6-454D-B3C0-47374ED78DF6}" type="presParOf" srcId="{9668626E-A3C0-41FE-A776-0A08A9CA74DE}" destId="{E1DA476D-2099-4479-A550-9C3C4B7F85FD}" srcOrd="2" destOrd="0" presId="urn:microsoft.com/office/officeart/2011/layout/TabList#14"/>
    <dgm:cxn modelId="{076E4629-6337-43F9-AAFC-034FC0649FC5}" type="presParOf" srcId="{51DAE91D-B0B2-4FD9-AA0B-2787E14837F0}" destId="{C4ABF912-F49B-42FF-AB85-74521CFD6B56}" srcOrd="4" destOrd="0" presId="urn:microsoft.com/office/officeart/2011/layout/TabList#14"/>
  </dgm:cxnLst>
  <dgm:bg/>
  <dgm:whole/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892A029D-AF91-4CAE-9A1E-23632AAC64A1}" type="doc">
      <dgm:prSet loTypeId="urn:microsoft.com/office/officeart/2005/8/layout/chevron1" loCatId="process" qsTypeId="urn:microsoft.com/office/officeart/2005/8/quickstyle/simple1#29" qsCatId="simple" csTypeId="urn:microsoft.com/office/officeart/2005/8/colors/colorful3#1" csCatId="colorful" phldr="1"/>
      <dgm:spPr/>
      <dgm:t>
        <a:bodyPr/>
        <a:lstStyle/>
        <a:p>
          <a:endParaRPr lang="en-US"/>
        </a:p>
      </dgm:t>
    </dgm:pt>
    <dgm:pt modelId="{76DF6431-7493-4714-8A7A-C3498CB1E4F0}">
      <dgm:prSet phldrT="[Text]"/>
      <dgm:spPr/>
      <dgm:t>
        <a:bodyPr/>
        <a:lstStyle/>
        <a:p>
          <a:pPr algn="l"/>
          <a:r>
            <a:rPr lang="en-US" dirty="0"/>
            <a:t>PENILAIAN DOKUMEN PRA-PROPOSAL</a:t>
          </a:r>
        </a:p>
      </dgm:t>
    </dgm:pt>
    <dgm:pt modelId="{CB553A28-4D1E-4EA2-9AEA-287C107DC3BA}" cxnId="{DDAABF42-5FAC-4B04-8CAE-3C9FFE674246}" type="parTrans">
      <dgm:prSet/>
      <dgm:spPr/>
      <dgm:t>
        <a:bodyPr/>
        <a:lstStyle/>
        <a:p>
          <a:endParaRPr lang="en-US"/>
        </a:p>
      </dgm:t>
    </dgm:pt>
    <dgm:pt modelId="{F276B781-43E6-4ABF-B9D1-73EF40B941D3}" cxnId="{DDAABF42-5FAC-4B04-8CAE-3C9FFE674246}" type="sibTrans">
      <dgm:prSet/>
      <dgm:spPr/>
      <dgm:t>
        <a:bodyPr/>
        <a:lstStyle/>
        <a:p>
          <a:endParaRPr lang="en-US"/>
        </a:p>
      </dgm:t>
    </dgm:pt>
    <dgm:pt modelId="{51C2C1CC-20D1-4B83-846F-B62D880E61EA}">
      <dgm:prSet phldrT="[Text]"/>
      <dgm:spPr/>
      <dgm:t>
        <a:bodyPr/>
        <a:lstStyle/>
        <a:p>
          <a:pPr algn="l"/>
          <a:r>
            <a:rPr lang="en-US" dirty="0"/>
            <a:t>PENILAIAN PROPOSAL SECARA DARING</a:t>
          </a:r>
        </a:p>
      </dgm:t>
    </dgm:pt>
    <dgm:pt modelId="{2E4F6EEB-8511-41C2-8DAE-568F9D3840A1}" cxnId="{49E380BB-9DFA-4F97-8B30-0CB71416A039}" type="parTrans">
      <dgm:prSet/>
      <dgm:spPr/>
      <dgm:t>
        <a:bodyPr/>
        <a:lstStyle/>
        <a:p>
          <a:endParaRPr lang="en-US"/>
        </a:p>
      </dgm:t>
    </dgm:pt>
    <dgm:pt modelId="{6FD5DF97-3A10-405C-B61C-439FB2D3C3D0}" cxnId="{49E380BB-9DFA-4F97-8B30-0CB71416A039}" type="sibTrans">
      <dgm:prSet/>
      <dgm:spPr/>
      <dgm:t>
        <a:bodyPr/>
        <a:lstStyle/>
        <a:p>
          <a:endParaRPr lang="en-US"/>
        </a:p>
      </dgm:t>
    </dgm:pt>
    <dgm:pt modelId="{5E847900-DC92-47E5-B703-F6EED1B46B08}">
      <dgm:prSet phldrT="[Text]"/>
      <dgm:spPr/>
      <dgm:t>
        <a:bodyPr/>
        <a:lstStyle/>
        <a:p>
          <a:pPr algn="l"/>
          <a:r>
            <a:rPr lang="en-US" dirty="0"/>
            <a:t>PEMAPARAN/ PEMBAHASAN </a:t>
          </a:r>
        </a:p>
      </dgm:t>
    </dgm:pt>
    <dgm:pt modelId="{F6B38FD8-0F3E-4C34-AD29-6FBAA7F9B002}" cxnId="{792AB8F1-3D56-4D6A-8BA1-07ADF47118FC}" type="parTrans">
      <dgm:prSet/>
      <dgm:spPr/>
      <dgm:t>
        <a:bodyPr/>
        <a:lstStyle/>
        <a:p>
          <a:endParaRPr lang="en-US"/>
        </a:p>
      </dgm:t>
    </dgm:pt>
    <dgm:pt modelId="{38556601-72EC-4EB6-9596-6D38C6325D89}" cxnId="{792AB8F1-3D56-4D6A-8BA1-07ADF47118FC}" type="sibTrans">
      <dgm:prSet/>
      <dgm:spPr/>
      <dgm:t>
        <a:bodyPr/>
        <a:lstStyle/>
        <a:p>
          <a:endParaRPr lang="en-US"/>
        </a:p>
      </dgm:t>
    </dgm:pt>
    <dgm:pt modelId="{3500FAB3-33CD-4F00-B266-647E1D7D0043}">
      <dgm:prSet phldrT="[Text]"/>
      <dgm:spPr/>
      <dgm:t>
        <a:bodyPr/>
        <a:lstStyle/>
        <a:p>
          <a:pPr algn="l"/>
          <a:r>
            <a:rPr lang="en-US" dirty="0"/>
            <a:t>KUNJUNGAN LAPANGAN</a:t>
          </a:r>
        </a:p>
      </dgm:t>
    </dgm:pt>
    <dgm:pt modelId="{4D0661DF-93DC-47BC-AB76-05AA46C5DDC5}" cxnId="{393EE903-0D92-4198-A280-EF9307D876E5}" type="parTrans">
      <dgm:prSet/>
      <dgm:spPr/>
      <dgm:t>
        <a:bodyPr/>
        <a:lstStyle/>
        <a:p>
          <a:endParaRPr lang="en-US"/>
        </a:p>
      </dgm:t>
    </dgm:pt>
    <dgm:pt modelId="{115C12B8-960E-438F-A8EF-53F385785B27}" cxnId="{393EE903-0D92-4198-A280-EF9307D876E5}" type="sibTrans">
      <dgm:prSet/>
      <dgm:spPr/>
      <dgm:t>
        <a:bodyPr/>
        <a:lstStyle/>
        <a:p>
          <a:endParaRPr lang="en-US"/>
        </a:p>
      </dgm:t>
    </dgm:pt>
    <dgm:pt modelId="{A59B55D3-3EDF-4D51-8349-E7824B4F08D9}">
      <dgm:prSet/>
      <dgm:spPr/>
      <dgm:t>
        <a:bodyPr/>
        <a:lstStyle/>
        <a:p>
          <a:r>
            <a:rPr lang="en-US" dirty="0"/>
            <a:t>PENETAPAN PEMENANG</a:t>
          </a:r>
        </a:p>
      </dgm:t>
    </dgm:pt>
    <dgm:pt modelId="{5B1B4D4C-E849-45FD-86CD-9EF5D72A23DC}" cxnId="{FF43F014-3E58-44C2-9D31-C96D8F235A49}" type="parTrans">
      <dgm:prSet/>
      <dgm:spPr/>
      <dgm:t>
        <a:bodyPr/>
        <a:lstStyle/>
        <a:p>
          <a:endParaRPr lang="en-US"/>
        </a:p>
      </dgm:t>
    </dgm:pt>
    <dgm:pt modelId="{F0AD3E6C-A51E-4CAC-8852-AAD8BA7BCA31}" cxnId="{FF43F014-3E58-44C2-9D31-C96D8F235A49}" type="sibTrans">
      <dgm:prSet/>
      <dgm:spPr/>
      <dgm:t>
        <a:bodyPr/>
        <a:lstStyle/>
        <a:p>
          <a:endParaRPr lang="en-US"/>
        </a:p>
      </dgm:t>
    </dgm:pt>
    <dgm:pt modelId="{9854E049-E7AC-40E7-95CF-4AE31DF61F78}" type="pres">
      <dgm:prSet presAssocID="{892A029D-AF91-4CAE-9A1E-23632AAC64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1E83F5-2CA8-4C49-B6FB-DACB4EC44046}" type="pres">
      <dgm:prSet presAssocID="{76DF6431-7493-4714-8A7A-C3498CB1E4F0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91AAE-3663-42A6-BB18-BBCE7D3659A0}" type="pres">
      <dgm:prSet presAssocID="{F276B781-43E6-4ABF-B9D1-73EF40B941D3}" presName="parTxOnlySpace" presStyleCnt="0"/>
      <dgm:spPr/>
    </dgm:pt>
    <dgm:pt modelId="{3712E1F9-5325-4B9E-B950-AF654D393ED4}" type="pres">
      <dgm:prSet presAssocID="{51C2C1CC-20D1-4B83-846F-B62D880E61E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771C9-4D13-4372-8902-DD66F3C9617A}" type="pres">
      <dgm:prSet presAssocID="{6FD5DF97-3A10-405C-B61C-439FB2D3C3D0}" presName="parTxOnlySpace" presStyleCnt="0"/>
      <dgm:spPr/>
    </dgm:pt>
    <dgm:pt modelId="{DBE0BB50-C38F-4C10-8CDE-36DFF509CBF4}" type="pres">
      <dgm:prSet presAssocID="{5E847900-DC92-47E5-B703-F6EED1B46B0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FD12D-2763-4A57-85F9-F79EC4258A41}" type="pres">
      <dgm:prSet presAssocID="{38556601-72EC-4EB6-9596-6D38C6325D89}" presName="parTxOnlySpace" presStyleCnt="0"/>
      <dgm:spPr/>
    </dgm:pt>
    <dgm:pt modelId="{7E9B9065-A22D-417F-83FD-FF218EF9C222}" type="pres">
      <dgm:prSet presAssocID="{3500FAB3-33CD-4F00-B266-647E1D7D004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D3CA7A-B6BD-4C18-9E4C-8F6A2EDA1F56}" type="pres">
      <dgm:prSet presAssocID="{115C12B8-960E-438F-A8EF-53F385785B27}" presName="parTxOnlySpace" presStyleCnt="0"/>
      <dgm:spPr/>
    </dgm:pt>
    <dgm:pt modelId="{1E376223-6D70-4D07-8A31-AB75AA213A38}" type="pres">
      <dgm:prSet presAssocID="{A59B55D3-3EDF-4D51-8349-E7824B4F08D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4AA32F-69EB-4520-B979-CBC3C90618E6}" type="presOf" srcId="{5E847900-DC92-47E5-B703-F6EED1B46B08}" destId="{DBE0BB50-C38F-4C10-8CDE-36DFF509CBF4}" srcOrd="0" destOrd="0" presId="urn:microsoft.com/office/officeart/2005/8/layout/chevron1"/>
    <dgm:cxn modelId="{04ACE23C-6EB0-4CD7-B909-3EBD93ABB503}" type="presOf" srcId="{76DF6431-7493-4714-8A7A-C3498CB1E4F0}" destId="{711E83F5-2CA8-4C49-B6FB-DACB4EC44046}" srcOrd="0" destOrd="0" presId="urn:microsoft.com/office/officeart/2005/8/layout/chevron1"/>
    <dgm:cxn modelId="{1B9D1CAB-4898-458F-BADC-5AA0BC0789EF}" type="presOf" srcId="{892A029D-AF91-4CAE-9A1E-23632AAC64A1}" destId="{9854E049-E7AC-40E7-95CF-4AE31DF61F78}" srcOrd="0" destOrd="0" presId="urn:microsoft.com/office/officeart/2005/8/layout/chevron1"/>
    <dgm:cxn modelId="{49E380BB-9DFA-4F97-8B30-0CB71416A039}" srcId="{892A029D-AF91-4CAE-9A1E-23632AAC64A1}" destId="{51C2C1CC-20D1-4B83-846F-B62D880E61EA}" srcOrd="1" destOrd="0" parTransId="{2E4F6EEB-8511-41C2-8DAE-568F9D3840A1}" sibTransId="{6FD5DF97-3A10-405C-B61C-439FB2D3C3D0}"/>
    <dgm:cxn modelId="{F5F6D687-049F-4FFD-8590-40129A362591}" type="presOf" srcId="{51C2C1CC-20D1-4B83-846F-B62D880E61EA}" destId="{3712E1F9-5325-4B9E-B950-AF654D393ED4}" srcOrd="0" destOrd="0" presId="urn:microsoft.com/office/officeart/2005/8/layout/chevron1"/>
    <dgm:cxn modelId="{393EE903-0D92-4198-A280-EF9307D876E5}" srcId="{892A029D-AF91-4CAE-9A1E-23632AAC64A1}" destId="{3500FAB3-33CD-4F00-B266-647E1D7D0043}" srcOrd="3" destOrd="0" parTransId="{4D0661DF-93DC-47BC-AB76-05AA46C5DDC5}" sibTransId="{115C12B8-960E-438F-A8EF-53F385785B27}"/>
    <dgm:cxn modelId="{FF43F014-3E58-44C2-9D31-C96D8F235A49}" srcId="{892A029D-AF91-4CAE-9A1E-23632AAC64A1}" destId="{A59B55D3-3EDF-4D51-8349-E7824B4F08D9}" srcOrd="4" destOrd="0" parTransId="{5B1B4D4C-E849-45FD-86CD-9EF5D72A23DC}" sibTransId="{F0AD3E6C-A51E-4CAC-8852-AAD8BA7BCA31}"/>
    <dgm:cxn modelId="{DDAABF42-5FAC-4B04-8CAE-3C9FFE674246}" srcId="{892A029D-AF91-4CAE-9A1E-23632AAC64A1}" destId="{76DF6431-7493-4714-8A7A-C3498CB1E4F0}" srcOrd="0" destOrd="0" parTransId="{CB553A28-4D1E-4EA2-9AEA-287C107DC3BA}" sibTransId="{F276B781-43E6-4ABF-B9D1-73EF40B941D3}"/>
    <dgm:cxn modelId="{172C8087-9207-49B7-B74E-19E9CF9289A7}" type="presOf" srcId="{3500FAB3-33CD-4F00-B266-647E1D7D0043}" destId="{7E9B9065-A22D-417F-83FD-FF218EF9C222}" srcOrd="0" destOrd="0" presId="urn:microsoft.com/office/officeart/2005/8/layout/chevron1"/>
    <dgm:cxn modelId="{792AB8F1-3D56-4D6A-8BA1-07ADF47118FC}" srcId="{892A029D-AF91-4CAE-9A1E-23632AAC64A1}" destId="{5E847900-DC92-47E5-B703-F6EED1B46B08}" srcOrd="2" destOrd="0" parTransId="{F6B38FD8-0F3E-4C34-AD29-6FBAA7F9B002}" sibTransId="{38556601-72EC-4EB6-9596-6D38C6325D89}"/>
    <dgm:cxn modelId="{11737C58-72A2-49FB-9D1B-6985A7B1F292}" type="presOf" srcId="{A59B55D3-3EDF-4D51-8349-E7824B4F08D9}" destId="{1E376223-6D70-4D07-8A31-AB75AA213A38}" srcOrd="0" destOrd="0" presId="urn:microsoft.com/office/officeart/2005/8/layout/chevron1"/>
    <dgm:cxn modelId="{E74E4001-B02E-4D54-923B-9AE2A49427F7}" type="presParOf" srcId="{9854E049-E7AC-40E7-95CF-4AE31DF61F78}" destId="{711E83F5-2CA8-4C49-B6FB-DACB4EC44046}" srcOrd="0" destOrd="0" presId="urn:microsoft.com/office/officeart/2005/8/layout/chevron1"/>
    <dgm:cxn modelId="{A7B362C0-A81B-4743-84D9-55036B1B9B27}" type="presParOf" srcId="{9854E049-E7AC-40E7-95CF-4AE31DF61F78}" destId="{7F391AAE-3663-42A6-BB18-BBCE7D3659A0}" srcOrd="1" destOrd="0" presId="urn:microsoft.com/office/officeart/2005/8/layout/chevron1"/>
    <dgm:cxn modelId="{92D1591E-5D58-4325-8E35-B6581162D48A}" type="presParOf" srcId="{9854E049-E7AC-40E7-95CF-4AE31DF61F78}" destId="{3712E1F9-5325-4B9E-B950-AF654D393ED4}" srcOrd="2" destOrd="0" presId="urn:microsoft.com/office/officeart/2005/8/layout/chevron1"/>
    <dgm:cxn modelId="{7C4565DD-1530-444C-A0E8-C08DC8D6AB31}" type="presParOf" srcId="{9854E049-E7AC-40E7-95CF-4AE31DF61F78}" destId="{B24771C9-4D13-4372-8902-DD66F3C9617A}" srcOrd="3" destOrd="0" presId="urn:microsoft.com/office/officeart/2005/8/layout/chevron1"/>
    <dgm:cxn modelId="{A2F5E729-EC8A-4361-962B-162D3C42E7CF}" type="presParOf" srcId="{9854E049-E7AC-40E7-95CF-4AE31DF61F78}" destId="{DBE0BB50-C38F-4C10-8CDE-36DFF509CBF4}" srcOrd="4" destOrd="0" presId="urn:microsoft.com/office/officeart/2005/8/layout/chevron1"/>
    <dgm:cxn modelId="{FD743037-1224-4C58-B7EC-0EBE705EDEB7}" type="presParOf" srcId="{9854E049-E7AC-40E7-95CF-4AE31DF61F78}" destId="{9FCFD12D-2763-4A57-85F9-F79EC4258A41}" srcOrd="5" destOrd="0" presId="urn:microsoft.com/office/officeart/2005/8/layout/chevron1"/>
    <dgm:cxn modelId="{065E9C1E-779C-443A-A4B1-0BAD215D2114}" type="presParOf" srcId="{9854E049-E7AC-40E7-95CF-4AE31DF61F78}" destId="{7E9B9065-A22D-417F-83FD-FF218EF9C222}" srcOrd="6" destOrd="0" presId="urn:microsoft.com/office/officeart/2005/8/layout/chevron1"/>
    <dgm:cxn modelId="{F5B5E582-CF78-43B2-910F-70EE0BD33FE9}" type="presParOf" srcId="{9854E049-E7AC-40E7-95CF-4AE31DF61F78}" destId="{1AD3CA7A-B6BD-4C18-9E4C-8F6A2EDA1F56}" srcOrd="7" destOrd="0" presId="urn:microsoft.com/office/officeart/2005/8/layout/chevron1"/>
    <dgm:cxn modelId="{141FE457-7C95-48D4-AB16-1C8C7487D304}" type="presParOf" srcId="{9854E049-E7AC-40E7-95CF-4AE31DF61F78}" destId="{1E376223-6D70-4D07-8A31-AB75AA213A38}" srcOrd="8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2" loCatId="cycle" qsTypeId="urn:microsoft.com/office/officeart/2005/8/quickstyle/simple1#3" qsCatId="simple" csTypeId="urn:microsoft.com/office/officeart/2005/8/colors/colorful4#2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5E3004BF-9850-4162-8A54-786DAF11BA1F}" type="presOf" srcId="{9BAC5AAE-216A-4E8F-BE55-055FAB524FA8}" destId="{87DBE9A2-0A1E-4C52-9CC5-5E33D2F21C90}" srcOrd="0" destOrd="0" presId="urn:microsoft.com/office/officeart/2005/8/layout/cycle8#2"/>
  </dgm:cxnLst>
  <dgm:bg/>
  <dgm:whole/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892A029D-AF91-4CAE-9A1E-23632AAC64A1}" type="doc">
      <dgm:prSet loTypeId="urn:microsoft.com/office/officeart/2005/8/layout/chevron1" loCatId="process" qsTypeId="urn:microsoft.com/office/officeart/2005/8/quickstyle/simple1#30" qsCatId="simple" csTypeId="urn:microsoft.com/office/officeart/2005/8/colors/colorful3#2" csCatId="colorful" phldr="1"/>
      <dgm:spPr/>
      <dgm:t>
        <a:bodyPr/>
        <a:lstStyle/>
        <a:p>
          <a:endParaRPr lang="en-US"/>
        </a:p>
      </dgm:t>
    </dgm:pt>
    <dgm:pt modelId="{76DF6431-7493-4714-8A7A-C3498CB1E4F0}">
      <dgm:prSet phldrT="[Text]"/>
      <dgm:spPr/>
      <dgm:t>
        <a:bodyPr/>
        <a:lstStyle/>
        <a:p>
          <a:pPr algn="l"/>
          <a:r>
            <a:rPr lang="en-US" dirty="0"/>
            <a:t>PENILAIAN DOKUMEN PRA-PROPOSAL</a:t>
          </a:r>
        </a:p>
      </dgm:t>
    </dgm:pt>
    <dgm:pt modelId="{CB553A28-4D1E-4EA2-9AEA-287C107DC3BA}" cxnId="{DDAABF42-5FAC-4B04-8CAE-3C9FFE674246}" type="parTrans">
      <dgm:prSet/>
      <dgm:spPr/>
      <dgm:t>
        <a:bodyPr/>
        <a:lstStyle/>
        <a:p>
          <a:endParaRPr lang="en-US"/>
        </a:p>
      </dgm:t>
    </dgm:pt>
    <dgm:pt modelId="{F276B781-43E6-4ABF-B9D1-73EF40B941D3}" cxnId="{DDAABF42-5FAC-4B04-8CAE-3C9FFE674246}" type="sibTrans">
      <dgm:prSet/>
      <dgm:spPr/>
      <dgm:t>
        <a:bodyPr/>
        <a:lstStyle/>
        <a:p>
          <a:endParaRPr lang="en-US"/>
        </a:p>
      </dgm:t>
    </dgm:pt>
    <dgm:pt modelId="{51C2C1CC-20D1-4B83-846F-B62D880E61EA}">
      <dgm:prSet phldrT="[Text]"/>
      <dgm:spPr/>
      <dgm:t>
        <a:bodyPr/>
        <a:lstStyle/>
        <a:p>
          <a:pPr algn="l"/>
          <a:r>
            <a:rPr lang="en-US" dirty="0"/>
            <a:t>PENILAIAN PROPOSAL SECARA DARING</a:t>
          </a:r>
        </a:p>
      </dgm:t>
    </dgm:pt>
    <dgm:pt modelId="{2E4F6EEB-8511-41C2-8DAE-568F9D3840A1}" cxnId="{49E380BB-9DFA-4F97-8B30-0CB71416A039}" type="parTrans">
      <dgm:prSet/>
      <dgm:spPr/>
      <dgm:t>
        <a:bodyPr/>
        <a:lstStyle/>
        <a:p>
          <a:endParaRPr lang="en-US"/>
        </a:p>
      </dgm:t>
    </dgm:pt>
    <dgm:pt modelId="{6FD5DF97-3A10-405C-B61C-439FB2D3C3D0}" cxnId="{49E380BB-9DFA-4F97-8B30-0CB71416A039}" type="sibTrans">
      <dgm:prSet/>
      <dgm:spPr/>
      <dgm:t>
        <a:bodyPr/>
        <a:lstStyle/>
        <a:p>
          <a:endParaRPr lang="en-US"/>
        </a:p>
      </dgm:t>
    </dgm:pt>
    <dgm:pt modelId="{5E847900-DC92-47E5-B703-F6EED1B46B08}">
      <dgm:prSet phldrT="[Text]"/>
      <dgm:spPr/>
      <dgm:t>
        <a:bodyPr/>
        <a:lstStyle/>
        <a:p>
          <a:pPr algn="l"/>
          <a:r>
            <a:rPr lang="en-US" dirty="0"/>
            <a:t>PEMAPARAN/ PEMBAHASAN </a:t>
          </a:r>
        </a:p>
      </dgm:t>
    </dgm:pt>
    <dgm:pt modelId="{F6B38FD8-0F3E-4C34-AD29-6FBAA7F9B002}" cxnId="{792AB8F1-3D56-4D6A-8BA1-07ADF47118FC}" type="parTrans">
      <dgm:prSet/>
      <dgm:spPr/>
      <dgm:t>
        <a:bodyPr/>
        <a:lstStyle/>
        <a:p>
          <a:endParaRPr lang="en-US"/>
        </a:p>
      </dgm:t>
    </dgm:pt>
    <dgm:pt modelId="{38556601-72EC-4EB6-9596-6D38C6325D89}" cxnId="{792AB8F1-3D56-4D6A-8BA1-07ADF47118FC}" type="sibTrans">
      <dgm:prSet/>
      <dgm:spPr/>
      <dgm:t>
        <a:bodyPr/>
        <a:lstStyle/>
        <a:p>
          <a:endParaRPr lang="en-US"/>
        </a:p>
      </dgm:t>
    </dgm:pt>
    <dgm:pt modelId="{3500FAB3-33CD-4F00-B266-647E1D7D0043}">
      <dgm:prSet phldrT="[Text]"/>
      <dgm:spPr/>
      <dgm:t>
        <a:bodyPr/>
        <a:lstStyle/>
        <a:p>
          <a:pPr algn="l"/>
          <a:r>
            <a:rPr lang="en-US" dirty="0"/>
            <a:t>KUNJUNGAN LAPANGAN</a:t>
          </a:r>
        </a:p>
      </dgm:t>
    </dgm:pt>
    <dgm:pt modelId="{4D0661DF-93DC-47BC-AB76-05AA46C5DDC5}" cxnId="{393EE903-0D92-4198-A280-EF9307D876E5}" type="parTrans">
      <dgm:prSet/>
      <dgm:spPr/>
      <dgm:t>
        <a:bodyPr/>
        <a:lstStyle/>
        <a:p>
          <a:endParaRPr lang="en-US"/>
        </a:p>
      </dgm:t>
    </dgm:pt>
    <dgm:pt modelId="{115C12B8-960E-438F-A8EF-53F385785B27}" cxnId="{393EE903-0D92-4198-A280-EF9307D876E5}" type="sibTrans">
      <dgm:prSet/>
      <dgm:spPr/>
      <dgm:t>
        <a:bodyPr/>
        <a:lstStyle/>
        <a:p>
          <a:endParaRPr lang="en-US"/>
        </a:p>
      </dgm:t>
    </dgm:pt>
    <dgm:pt modelId="{A59B55D3-3EDF-4D51-8349-E7824B4F08D9}">
      <dgm:prSet/>
      <dgm:spPr/>
      <dgm:t>
        <a:bodyPr/>
        <a:lstStyle/>
        <a:p>
          <a:r>
            <a:rPr lang="en-US" dirty="0"/>
            <a:t>PENETAPAN PEMENANG</a:t>
          </a:r>
        </a:p>
      </dgm:t>
    </dgm:pt>
    <dgm:pt modelId="{5B1B4D4C-E849-45FD-86CD-9EF5D72A23DC}" cxnId="{FF43F014-3E58-44C2-9D31-C96D8F235A49}" type="parTrans">
      <dgm:prSet/>
      <dgm:spPr/>
      <dgm:t>
        <a:bodyPr/>
        <a:lstStyle/>
        <a:p>
          <a:endParaRPr lang="en-US"/>
        </a:p>
      </dgm:t>
    </dgm:pt>
    <dgm:pt modelId="{F0AD3E6C-A51E-4CAC-8852-AAD8BA7BCA31}" cxnId="{FF43F014-3E58-44C2-9D31-C96D8F235A49}" type="sibTrans">
      <dgm:prSet/>
      <dgm:spPr/>
      <dgm:t>
        <a:bodyPr/>
        <a:lstStyle/>
        <a:p>
          <a:endParaRPr lang="en-US"/>
        </a:p>
      </dgm:t>
    </dgm:pt>
    <dgm:pt modelId="{9854E049-E7AC-40E7-95CF-4AE31DF61F78}" type="pres">
      <dgm:prSet presAssocID="{892A029D-AF91-4CAE-9A1E-23632AAC64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1E83F5-2CA8-4C49-B6FB-DACB4EC44046}" type="pres">
      <dgm:prSet presAssocID="{76DF6431-7493-4714-8A7A-C3498CB1E4F0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91AAE-3663-42A6-BB18-BBCE7D3659A0}" type="pres">
      <dgm:prSet presAssocID="{F276B781-43E6-4ABF-B9D1-73EF40B941D3}" presName="parTxOnlySpace" presStyleCnt="0"/>
      <dgm:spPr/>
    </dgm:pt>
    <dgm:pt modelId="{3712E1F9-5325-4B9E-B950-AF654D393ED4}" type="pres">
      <dgm:prSet presAssocID="{51C2C1CC-20D1-4B83-846F-B62D880E61E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771C9-4D13-4372-8902-DD66F3C9617A}" type="pres">
      <dgm:prSet presAssocID="{6FD5DF97-3A10-405C-B61C-439FB2D3C3D0}" presName="parTxOnlySpace" presStyleCnt="0"/>
      <dgm:spPr/>
    </dgm:pt>
    <dgm:pt modelId="{DBE0BB50-C38F-4C10-8CDE-36DFF509CBF4}" type="pres">
      <dgm:prSet presAssocID="{5E847900-DC92-47E5-B703-F6EED1B46B0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FD12D-2763-4A57-85F9-F79EC4258A41}" type="pres">
      <dgm:prSet presAssocID="{38556601-72EC-4EB6-9596-6D38C6325D89}" presName="parTxOnlySpace" presStyleCnt="0"/>
      <dgm:spPr/>
    </dgm:pt>
    <dgm:pt modelId="{7E9B9065-A22D-417F-83FD-FF218EF9C222}" type="pres">
      <dgm:prSet presAssocID="{3500FAB3-33CD-4F00-B266-647E1D7D004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D3CA7A-B6BD-4C18-9E4C-8F6A2EDA1F56}" type="pres">
      <dgm:prSet presAssocID="{115C12B8-960E-438F-A8EF-53F385785B27}" presName="parTxOnlySpace" presStyleCnt="0"/>
      <dgm:spPr/>
    </dgm:pt>
    <dgm:pt modelId="{1E376223-6D70-4D07-8A31-AB75AA213A38}" type="pres">
      <dgm:prSet presAssocID="{A59B55D3-3EDF-4D51-8349-E7824B4F08D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B7EA4E-2E71-4F06-B9F5-7E8F352DAFA4}" type="presOf" srcId="{76DF6431-7493-4714-8A7A-C3498CB1E4F0}" destId="{711E83F5-2CA8-4C49-B6FB-DACB4EC44046}" srcOrd="0" destOrd="0" presId="urn:microsoft.com/office/officeart/2005/8/layout/chevron1"/>
    <dgm:cxn modelId="{49E380BB-9DFA-4F97-8B30-0CB71416A039}" srcId="{892A029D-AF91-4CAE-9A1E-23632AAC64A1}" destId="{51C2C1CC-20D1-4B83-846F-B62D880E61EA}" srcOrd="1" destOrd="0" parTransId="{2E4F6EEB-8511-41C2-8DAE-568F9D3840A1}" sibTransId="{6FD5DF97-3A10-405C-B61C-439FB2D3C3D0}"/>
    <dgm:cxn modelId="{24424DBE-EB7C-4866-80FA-7849F6680425}" type="presOf" srcId="{A59B55D3-3EDF-4D51-8349-E7824B4F08D9}" destId="{1E376223-6D70-4D07-8A31-AB75AA213A38}" srcOrd="0" destOrd="0" presId="urn:microsoft.com/office/officeart/2005/8/layout/chevron1"/>
    <dgm:cxn modelId="{3958B638-0199-4B1B-8301-6C1E2CE97E4F}" type="presOf" srcId="{892A029D-AF91-4CAE-9A1E-23632AAC64A1}" destId="{9854E049-E7AC-40E7-95CF-4AE31DF61F78}" srcOrd="0" destOrd="0" presId="urn:microsoft.com/office/officeart/2005/8/layout/chevron1"/>
    <dgm:cxn modelId="{393EE903-0D92-4198-A280-EF9307D876E5}" srcId="{892A029D-AF91-4CAE-9A1E-23632AAC64A1}" destId="{3500FAB3-33CD-4F00-B266-647E1D7D0043}" srcOrd="3" destOrd="0" parTransId="{4D0661DF-93DC-47BC-AB76-05AA46C5DDC5}" sibTransId="{115C12B8-960E-438F-A8EF-53F385785B27}"/>
    <dgm:cxn modelId="{FF43F014-3E58-44C2-9D31-C96D8F235A49}" srcId="{892A029D-AF91-4CAE-9A1E-23632AAC64A1}" destId="{A59B55D3-3EDF-4D51-8349-E7824B4F08D9}" srcOrd="4" destOrd="0" parTransId="{5B1B4D4C-E849-45FD-86CD-9EF5D72A23DC}" sibTransId="{F0AD3E6C-A51E-4CAC-8852-AAD8BA7BCA31}"/>
    <dgm:cxn modelId="{DDAABF42-5FAC-4B04-8CAE-3C9FFE674246}" srcId="{892A029D-AF91-4CAE-9A1E-23632AAC64A1}" destId="{76DF6431-7493-4714-8A7A-C3498CB1E4F0}" srcOrd="0" destOrd="0" parTransId="{CB553A28-4D1E-4EA2-9AEA-287C107DC3BA}" sibTransId="{F276B781-43E6-4ABF-B9D1-73EF40B941D3}"/>
    <dgm:cxn modelId="{EFC333A8-718A-4CE4-9B4E-9A7B8CC8D4F3}" type="presOf" srcId="{3500FAB3-33CD-4F00-B266-647E1D7D0043}" destId="{7E9B9065-A22D-417F-83FD-FF218EF9C222}" srcOrd="0" destOrd="0" presId="urn:microsoft.com/office/officeart/2005/8/layout/chevron1"/>
    <dgm:cxn modelId="{17DEC7B9-5E88-4CDA-A49F-62785FE9F322}" type="presOf" srcId="{5E847900-DC92-47E5-B703-F6EED1B46B08}" destId="{DBE0BB50-C38F-4C10-8CDE-36DFF509CBF4}" srcOrd="0" destOrd="0" presId="urn:microsoft.com/office/officeart/2005/8/layout/chevron1"/>
    <dgm:cxn modelId="{194D2412-2330-424D-8FE8-CD9C50F58FBB}" type="presOf" srcId="{51C2C1CC-20D1-4B83-846F-B62D880E61EA}" destId="{3712E1F9-5325-4B9E-B950-AF654D393ED4}" srcOrd="0" destOrd="0" presId="urn:microsoft.com/office/officeart/2005/8/layout/chevron1"/>
    <dgm:cxn modelId="{792AB8F1-3D56-4D6A-8BA1-07ADF47118FC}" srcId="{892A029D-AF91-4CAE-9A1E-23632AAC64A1}" destId="{5E847900-DC92-47E5-B703-F6EED1B46B08}" srcOrd="2" destOrd="0" parTransId="{F6B38FD8-0F3E-4C34-AD29-6FBAA7F9B002}" sibTransId="{38556601-72EC-4EB6-9596-6D38C6325D89}"/>
    <dgm:cxn modelId="{D61FFF4F-70DE-4D82-8FB7-CAC91CE4FED0}" type="presParOf" srcId="{9854E049-E7AC-40E7-95CF-4AE31DF61F78}" destId="{711E83F5-2CA8-4C49-B6FB-DACB4EC44046}" srcOrd="0" destOrd="0" presId="urn:microsoft.com/office/officeart/2005/8/layout/chevron1"/>
    <dgm:cxn modelId="{318BB062-78C2-49E8-BD05-C00CF055C91E}" type="presParOf" srcId="{9854E049-E7AC-40E7-95CF-4AE31DF61F78}" destId="{7F391AAE-3663-42A6-BB18-BBCE7D3659A0}" srcOrd="1" destOrd="0" presId="urn:microsoft.com/office/officeart/2005/8/layout/chevron1"/>
    <dgm:cxn modelId="{70121BFF-CFDC-4846-87A3-AFFB659557C9}" type="presParOf" srcId="{9854E049-E7AC-40E7-95CF-4AE31DF61F78}" destId="{3712E1F9-5325-4B9E-B950-AF654D393ED4}" srcOrd="2" destOrd="0" presId="urn:microsoft.com/office/officeart/2005/8/layout/chevron1"/>
    <dgm:cxn modelId="{D9283B53-16E4-44CB-A526-EBA133FE5CD8}" type="presParOf" srcId="{9854E049-E7AC-40E7-95CF-4AE31DF61F78}" destId="{B24771C9-4D13-4372-8902-DD66F3C9617A}" srcOrd="3" destOrd="0" presId="urn:microsoft.com/office/officeart/2005/8/layout/chevron1"/>
    <dgm:cxn modelId="{F57479E6-F922-4365-9825-951C59CDC5A0}" type="presParOf" srcId="{9854E049-E7AC-40E7-95CF-4AE31DF61F78}" destId="{DBE0BB50-C38F-4C10-8CDE-36DFF509CBF4}" srcOrd="4" destOrd="0" presId="urn:microsoft.com/office/officeart/2005/8/layout/chevron1"/>
    <dgm:cxn modelId="{86129DE3-F0EC-441F-BCCE-46866758C9B7}" type="presParOf" srcId="{9854E049-E7AC-40E7-95CF-4AE31DF61F78}" destId="{9FCFD12D-2763-4A57-85F9-F79EC4258A41}" srcOrd="5" destOrd="0" presId="urn:microsoft.com/office/officeart/2005/8/layout/chevron1"/>
    <dgm:cxn modelId="{471B2856-9EEA-4ED4-96C4-6A9F24163ADC}" type="presParOf" srcId="{9854E049-E7AC-40E7-95CF-4AE31DF61F78}" destId="{7E9B9065-A22D-417F-83FD-FF218EF9C222}" srcOrd="6" destOrd="0" presId="urn:microsoft.com/office/officeart/2005/8/layout/chevron1"/>
    <dgm:cxn modelId="{46A13A0C-CFE7-472F-A3D5-5FC656AC99F4}" type="presParOf" srcId="{9854E049-E7AC-40E7-95CF-4AE31DF61F78}" destId="{1AD3CA7A-B6BD-4C18-9E4C-8F6A2EDA1F56}" srcOrd="7" destOrd="0" presId="urn:microsoft.com/office/officeart/2005/8/layout/chevron1"/>
    <dgm:cxn modelId="{977C5E03-15BB-40A1-BACA-9DA1EB2D998A}" type="presParOf" srcId="{9854E049-E7AC-40E7-95CF-4AE31DF61F78}" destId="{1E376223-6D70-4D07-8A31-AB75AA213A38}" srcOrd="8" destOrd="0" presId="urn:microsoft.com/office/officeart/2005/8/layout/chevron1"/>
  </dgm:cxnLst>
  <dgm:bg/>
  <dgm:whole/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892A029D-AF91-4CAE-9A1E-23632AAC64A1}" type="doc">
      <dgm:prSet loTypeId="urn:microsoft.com/office/officeart/2005/8/layout/chevron1" loCatId="process" qsTypeId="urn:microsoft.com/office/officeart/2005/8/quickstyle/simple1#31" qsCatId="simple" csTypeId="urn:microsoft.com/office/officeart/2005/8/colors/colorful3#3" csCatId="colorful" phldr="1"/>
      <dgm:spPr/>
      <dgm:t>
        <a:bodyPr/>
        <a:lstStyle/>
        <a:p>
          <a:endParaRPr lang="en-US"/>
        </a:p>
      </dgm:t>
    </dgm:pt>
    <dgm:pt modelId="{76DF6431-7493-4714-8A7A-C3498CB1E4F0}">
      <dgm:prSet phldrT="[Text]"/>
      <dgm:spPr/>
      <dgm:t>
        <a:bodyPr/>
        <a:lstStyle/>
        <a:p>
          <a:pPr algn="l"/>
          <a:r>
            <a:rPr lang="en-US" dirty="0"/>
            <a:t>PENILAIAN DOKUMEN PRA-PROPOSAL</a:t>
          </a:r>
        </a:p>
      </dgm:t>
    </dgm:pt>
    <dgm:pt modelId="{CB553A28-4D1E-4EA2-9AEA-287C107DC3BA}" cxnId="{DDAABF42-5FAC-4B04-8CAE-3C9FFE674246}" type="parTrans">
      <dgm:prSet/>
      <dgm:spPr/>
      <dgm:t>
        <a:bodyPr/>
        <a:lstStyle/>
        <a:p>
          <a:endParaRPr lang="en-US"/>
        </a:p>
      </dgm:t>
    </dgm:pt>
    <dgm:pt modelId="{F276B781-43E6-4ABF-B9D1-73EF40B941D3}" cxnId="{DDAABF42-5FAC-4B04-8CAE-3C9FFE674246}" type="sibTrans">
      <dgm:prSet/>
      <dgm:spPr/>
      <dgm:t>
        <a:bodyPr/>
        <a:lstStyle/>
        <a:p>
          <a:endParaRPr lang="en-US"/>
        </a:p>
      </dgm:t>
    </dgm:pt>
    <dgm:pt modelId="{51C2C1CC-20D1-4B83-846F-B62D880E61EA}">
      <dgm:prSet phldrT="[Text]"/>
      <dgm:spPr/>
      <dgm:t>
        <a:bodyPr/>
        <a:lstStyle/>
        <a:p>
          <a:pPr algn="l"/>
          <a:r>
            <a:rPr lang="en-US" dirty="0"/>
            <a:t>PENILAIAN PROPOSAL SECARA DARING </a:t>
          </a:r>
        </a:p>
      </dgm:t>
    </dgm:pt>
    <dgm:pt modelId="{2E4F6EEB-8511-41C2-8DAE-568F9D3840A1}" cxnId="{49E380BB-9DFA-4F97-8B30-0CB71416A039}" type="parTrans">
      <dgm:prSet/>
      <dgm:spPr/>
      <dgm:t>
        <a:bodyPr/>
        <a:lstStyle/>
        <a:p>
          <a:endParaRPr lang="en-US"/>
        </a:p>
      </dgm:t>
    </dgm:pt>
    <dgm:pt modelId="{6FD5DF97-3A10-405C-B61C-439FB2D3C3D0}" cxnId="{49E380BB-9DFA-4F97-8B30-0CB71416A039}" type="sibTrans">
      <dgm:prSet/>
      <dgm:spPr/>
      <dgm:t>
        <a:bodyPr/>
        <a:lstStyle/>
        <a:p>
          <a:endParaRPr lang="en-US"/>
        </a:p>
      </dgm:t>
    </dgm:pt>
    <dgm:pt modelId="{5E847900-DC92-47E5-B703-F6EED1B46B08}">
      <dgm:prSet phldrT="[Text]"/>
      <dgm:spPr/>
      <dgm:t>
        <a:bodyPr/>
        <a:lstStyle/>
        <a:p>
          <a:pPr algn="l"/>
          <a:r>
            <a:rPr lang="en-US" dirty="0"/>
            <a:t>PEMAPARAN/ PEMBAHASAN </a:t>
          </a:r>
        </a:p>
      </dgm:t>
    </dgm:pt>
    <dgm:pt modelId="{F6B38FD8-0F3E-4C34-AD29-6FBAA7F9B002}" cxnId="{792AB8F1-3D56-4D6A-8BA1-07ADF47118FC}" type="parTrans">
      <dgm:prSet/>
      <dgm:spPr/>
      <dgm:t>
        <a:bodyPr/>
        <a:lstStyle/>
        <a:p>
          <a:endParaRPr lang="en-US"/>
        </a:p>
      </dgm:t>
    </dgm:pt>
    <dgm:pt modelId="{38556601-72EC-4EB6-9596-6D38C6325D89}" cxnId="{792AB8F1-3D56-4D6A-8BA1-07ADF47118FC}" type="sibTrans">
      <dgm:prSet/>
      <dgm:spPr/>
      <dgm:t>
        <a:bodyPr/>
        <a:lstStyle/>
        <a:p>
          <a:endParaRPr lang="en-US"/>
        </a:p>
      </dgm:t>
    </dgm:pt>
    <dgm:pt modelId="{3500FAB3-33CD-4F00-B266-647E1D7D0043}">
      <dgm:prSet phldrT="[Text]"/>
      <dgm:spPr/>
      <dgm:t>
        <a:bodyPr/>
        <a:lstStyle/>
        <a:p>
          <a:pPr algn="l"/>
          <a:r>
            <a:rPr lang="en-US" dirty="0"/>
            <a:t>KUNJUNGAN LAPANGAN</a:t>
          </a:r>
        </a:p>
      </dgm:t>
    </dgm:pt>
    <dgm:pt modelId="{4D0661DF-93DC-47BC-AB76-05AA46C5DDC5}" cxnId="{393EE903-0D92-4198-A280-EF9307D876E5}" type="parTrans">
      <dgm:prSet/>
      <dgm:spPr/>
      <dgm:t>
        <a:bodyPr/>
        <a:lstStyle/>
        <a:p>
          <a:endParaRPr lang="en-US"/>
        </a:p>
      </dgm:t>
    </dgm:pt>
    <dgm:pt modelId="{115C12B8-960E-438F-A8EF-53F385785B27}" cxnId="{393EE903-0D92-4198-A280-EF9307D876E5}" type="sibTrans">
      <dgm:prSet/>
      <dgm:spPr/>
      <dgm:t>
        <a:bodyPr/>
        <a:lstStyle/>
        <a:p>
          <a:endParaRPr lang="en-US"/>
        </a:p>
      </dgm:t>
    </dgm:pt>
    <dgm:pt modelId="{A59B55D3-3EDF-4D51-8349-E7824B4F08D9}">
      <dgm:prSet/>
      <dgm:spPr/>
      <dgm:t>
        <a:bodyPr/>
        <a:lstStyle/>
        <a:p>
          <a:r>
            <a:rPr lang="en-US" dirty="0"/>
            <a:t>PENETAPAN PEMENANG</a:t>
          </a:r>
        </a:p>
      </dgm:t>
    </dgm:pt>
    <dgm:pt modelId="{5B1B4D4C-E849-45FD-86CD-9EF5D72A23DC}" cxnId="{FF43F014-3E58-44C2-9D31-C96D8F235A49}" type="parTrans">
      <dgm:prSet/>
      <dgm:spPr/>
      <dgm:t>
        <a:bodyPr/>
        <a:lstStyle/>
        <a:p>
          <a:endParaRPr lang="en-US"/>
        </a:p>
      </dgm:t>
    </dgm:pt>
    <dgm:pt modelId="{F0AD3E6C-A51E-4CAC-8852-AAD8BA7BCA31}" cxnId="{FF43F014-3E58-44C2-9D31-C96D8F235A49}" type="sibTrans">
      <dgm:prSet/>
      <dgm:spPr/>
      <dgm:t>
        <a:bodyPr/>
        <a:lstStyle/>
        <a:p>
          <a:endParaRPr lang="en-US"/>
        </a:p>
      </dgm:t>
    </dgm:pt>
    <dgm:pt modelId="{9854E049-E7AC-40E7-95CF-4AE31DF61F78}" type="pres">
      <dgm:prSet presAssocID="{892A029D-AF91-4CAE-9A1E-23632AAC64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1E83F5-2CA8-4C49-B6FB-DACB4EC44046}" type="pres">
      <dgm:prSet presAssocID="{76DF6431-7493-4714-8A7A-C3498CB1E4F0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91AAE-3663-42A6-BB18-BBCE7D3659A0}" type="pres">
      <dgm:prSet presAssocID="{F276B781-43E6-4ABF-B9D1-73EF40B941D3}" presName="parTxOnlySpace" presStyleCnt="0"/>
      <dgm:spPr/>
    </dgm:pt>
    <dgm:pt modelId="{3712E1F9-5325-4B9E-B950-AF654D393ED4}" type="pres">
      <dgm:prSet presAssocID="{51C2C1CC-20D1-4B83-846F-B62D880E61E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771C9-4D13-4372-8902-DD66F3C9617A}" type="pres">
      <dgm:prSet presAssocID="{6FD5DF97-3A10-405C-B61C-439FB2D3C3D0}" presName="parTxOnlySpace" presStyleCnt="0"/>
      <dgm:spPr/>
    </dgm:pt>
    <dgm:pt modelId="{DBE0BB50-C38F-4C10-8CDE-36DFF509CBF4}" type="pres">
      <dgm:prSet presAssocID="{5E847900-DC92-47E5-B703-F6EED1B46B0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FD12D-2763-4A57-85F9-F79EC4258A41}" type="pres">
      <dgm:prSet presAssocID="{38556601-72EC-4EB6-9596-6D38C6325D89}" presName="parTxOnlySpace" presStyleCnt="0"/>
      <dgm:spPr/>
    </dgm:pt>
    <dgm:pt modelId="{7E9B9065-A22D-417F-83FD-FF218EF9C222}" type="pres">
      <dgm:prSet presAssocID="{3500FAB3-33CD-4F00-B266-647E1D7D004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D3CA7A-B6BD-4C18-9E4C-8F6A2EDA1F56}" type="pres">
      <dgm:prSet presAssocID="{115C12B8-960E-438F-A8EF-53F385785B27}" presName="parTxOnlySpace" presStyleCnt="0"/>
      <dgm:spPr/>
    </dgm:pt>
    <dgm:pt modelId="{1E376223-6D70-4D07-8A31-AB75AA213A38}" type="pres">
      <dgm:prSet presAssocID="{A59B55D3-3EDF-4D51-8349-E7824B4F08D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F7234C-512E-44D3-B5A8-086B17C3275E}" type="presOf" srcId="{3500FAB3-33CD-4F00-B266-647E1D7D0043}" destId="{7E9B9065-A22D-417F-83FD-FF218EF9C222}" srcOrd="0" destOrd="0" presId="urn:microsoft.com/office/officeart/2005/8/layout/chevron1"/>
    <dgm:cxn modelId="{49E380BB-9DFA-4F97-8B30-0CB71416A039}" srcId="{892A029D-AF91-4CAE-9A1E-23632AAC64A1}" destId="{51C2C1CC-20D1-4B83-846F-B62D880E61EA}" srcOrd="1" destOrd="0" parTransId="{2E4F6EEB-8511-41C2-8DAE-568F9D3840A1}" sibTransId="{6FD5DF97-3A10-405C-B61C-439FB2D3C3D0}"/>
    <dgm:cxn modelId="{853EC6C0-F3B7-4E6A-AF28-77ACBC38FFE8}" type="presOf" srcId="{51C2C1CC-20D1-4B83-846F-B62D880E61EA}" destId="{3712E1F9-5325-4B9E-B950-AF654D393ED4}" srcOrd="0" destOrd="0" presId="urn:microsoft.com/office/officeart/2005/8/layout/chevron1"/>
    <dgm:cxn modelId="{D99F4C9A-5D46-4D48-8201-F15DD1AB33B6}" type="presOf" srcId="{892A029D-AF91-4CAE-9A1E-23632AAC64A1}" destId="{9854E049-E7AC-40E7-95CF-4AE31DF61F78}" srcOrd="0" destOrd="0" presId="urn:microsoft.com/office/officeart/2005/8/layout/chevron1"/>
    <dgm:cxn modelId="{D7B0160B-3450-45AE-8980-43E91336FB63}" type="presOf" srcId="{5E847900-DC92-47E5-B703-F6EED1B46B08}" destId="{DBE0BB50-C38F-4C10-8CDE-36DFF509CBF4}" srcOrd="0" destOrd="0" presId="urn:microsoft.com/office/officeart/2005/8/layout/chevron1"/>
    <dgm:cxn modelId="{2AB20B33-93B7-4325-911E-18BCD42B4809}" type="presOf" srcId="{76DF6431-7493-4714-8A7A-C3498CB1E4F0}" destId="{711E83F5-2CA8-4C49-B6FB-DACB4EC44046}" srcOrd="0" destOrd="0" presId="urn:microsoft.com/office/officeart/2005/8/layout/chevron1"/>
    <dgm:cxn modelId="{393EE903-0D92-4198-A280-EF9307D876E5}" srcId="{892A029D-AF91-4CAE-9A1E-23632AAC64A1}" destId="{3500FAB3-33CD-4F00-B266-647E1D7D0043}" srcOrd="3" destOrd="0" parTransId="{4D0661DF-93DC-47BC-AB76-05AA46C5DDC5}" sibTransId="{115C12B8-960E-438F-A8EF-53F385785B27}"/>
    <dgm:cxn modelId="{FF43F014-3E58-44C2-9D31-C96D8F235A49}" srcId="{892A029D-AF91-4CAE-9A1E-23632AAC64A1}" destId="{A59B55D3-3EDF-4D51-8349-E7824B4F08D9}" srcOrd="4" destOrd="0" parTransId="{5B1B4D4C-E849-45FD-86CD-9EF5D72A23DC}" sibTransId="{F0AD3E6C-A51E-4CAC-8852-AAD8BA7BCA31}"/>
    <dgm:cxn modelId="{E29A6306-C4E0-4973-9591-3F6F4A66FAE5}" type="presOf" srcId="{A59B55D3-3EDF-4D51-8349-E7824B4F08D9}" destId="{1E376223-6D70-4D07-8A31-AB75AA213A38}" srcOrd="0" destOrd="0" presId="urn:microsoft.com/office/officeart/2005/8/layout/chevron1"/>
    <dgm:cxn modelId="{DDAABF42-5FAC-4B04-8CAE-3C9FFE674246}" srcId="{892A029D-AF91-4CAE-9A1E-23632AAC64A1}" destId="{76DF6431-7493-4714-8A7A-C3498CB1E4F0}" srcOrd="0" destOrd="0" parTransId="{CB553A28-4D1E-4EA2-9AEA-287C107DC3BA}" sibTransId="{F276B781-43E6-4ABF-B9D1-73EF40B941D3}"/>
    <dgm:cxn modelId="{792AB8F1-3D56-4D6A-8BA1-07ADF47118FC}" srcId="{892A029D-AF91-4CAE-9A1E-23632AAC64A1}" destId="{5E847900-DC92-47E5-B703-F6EED1B46B08}" srcOrd="2" destOrd="0" parTransId="{F6B38FD8-0F3E-4C34-AD29-6FBAA7F9B002}" sibTransId="{38556601-72EC-4EB6-9596-6D38C6325D89}"/>
    <dgm:cxn modelId="{CF010EA4-3622-422E-8EBC-743C18AA5713}" type="presParOf" srcId="{9854E049-E7AC-40E7-95CF-4AE31DF61F78}" destId="{711E83F5-2CA8-4C49-B6FB-DACB4EC44046}" srcOrd="0" destOrd="0" presId="urn:microsoft.com/office/officeart/2005/8/layout/chevron1"/>
    <dgm:cxn modelId="{C310F738-6FAB-46D2-A654-A7EEA3549DE2}" type="presParOf" srcId="{9854E049-E7AC-40E7-95CF-4AE31DF61F78}" destId="{7F391AAE-3663-42A6-BB18-BBCE7D3659A0}" srcOrd="1" destOrd="0" presId="urn:microsoft.com/office/officeart/2005/8/layout/chevron1"/>
    <dgm:cxn modelId="{908A8864-2595-42B4-9D64-4883B27CB090}" type="presParOf" srcId="{9854E049-E7AC-40E7-95CF-4AE31DF61F78}" destId="{3712E1F9-5325-4B9E-B950-AF654D393ED4}" srcOrd="2" destOrd="0" presId="urn:microsoft.com/office/officeart/2005/8/layout/chevron1"/>
    <dgm:cxn modelId="{16AD6CF9-B6F3-47A2-A3AD-CD2C9656B0BD}" type="presParOf" srcId="{9854E049-E7AC-40E7-95CF-4AE31DF61F78}" destId="{B24771C9-4D13-4372-8902-DD66F3C9617A}" srcOrd="3" destOrd="0" presId="urn:microsoft.com/office/officeart/2005/8/layout/chevron1"/>
    <dgm:cxn modelId="{0B462E26-EFB4-40A7-90BC-88DB43FAE106}" type="presParOf" srcId="{9854E049-E7AC-40E7-95CF-4AE31DF61F78}" destId="{DBE0BB50-C38F-4C10-8CDE-36DFF509CBF4}" srcOrd="4" destOrd="0" presId="urn:microsoft.com/office/officeart/2005/8/layout/chevron1"/>
    <dgm:cxn modelId="{480B114C-853B-4264-AA08-69491CB512EF}" type="presParOf" srcId="{9854E049-E7AC-40E7-95CF-4AE31DF61F78}" destId="{9FCFD12D-2763-4A57-85F9-F79EC4258A41}" srcOrd="5" destOrd="0" presId="urn:microsoft.com/office/officeart/2005/8/layout/chevron1"/>
    <dgm:cxn modelId="{D3C63FF5-12BD-4E9B-BC59-8220FDDB12C1}" type="presParOf" srcId="{9854E049-E7AC-40E7-95CF-4AE31DF61F78}" destId="{7E9B9065-A22D-417F-83FD-FF218EF9C222}" srcOrd="6" destOrd="0" presId="urn:microsoft.com/office/officeart/2005/8/layout/chevron1"/>
    <dgm:cxn modelId="{C15B104F-CE8B-482A-AE60-2E7543D8DA39}" type="presParOf" srcId="{9854E049-E7AC-40E7-95CF-4AE31DF61F78}" destId="{1AD3CA7A-B6BD-4C18-9E4C-8F6A2EDA1F56}" srcOrd="7" destOrd="0" presId="urn:microsoft.com/office/officeart/2005/8/layout/chevron1"/>
    <dgm:cxn modelId="{92506311-D167-4524-BC4A-3B57849625F6}" type="presParOf" srcId="{9854E049-E7AC-40E7-95CF-4AE31DF61F78}" destId="{1E376223-6D70-4D07-8A31-AB75AA213A38}" srcOrd="8" destOrd="0" presId="urn:microsoft.com/office/officeart/2005/8/layout/chevron1"/>
  </dgm:cxnLst>
  <dgm:bg/>
  <dgm:whole/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892A029D-AF91-4CAE-9A1E-23632AAC64A1}" type="doc">
      <dgm:prSet loTypeId="urn:microsoft.com/office/officeart/2005/8/layout/chevron1" loCatId="process" qsTypeId="urn:microsoft.com/office/officeart/2005/8/quickstyle/simple1#32" qsCatId="simple" csTypeId="urn:microsoft.com/office/officeart/2005/8/colors/colorful3#4" csCatId="colorful" phldr="1"/>
      <dgm:spPr/>
      <dgm:t>
        <a:bodyPr/>
        <a:lstStyle/>
        <a:p>
          <a:endParaRPr lang="en-US"/>
        </a:p>
      </dgm:t>
    </dgm:pt>
    <dgm:pt modelId="{76DF6431-7493-4714-8A7A-C3498CB1E4F0}">
      <dgm:prSet phldrT="[Text]"/>
      <dgm:spPr/>
      <dgm:t>
        <a:bodyPr/>
        <a:lstStyle/>
        <a:p>
          <a:pPr algn="l"/>
          <a:r>
            <a:rPr lang="en-US" dirty="0"/>
            <a:t>PENILAIAN DOKUMEN PRA-PROPOSAL</a:t>
          </a:r>
        </a:p>
      </dgm:t>
    </dgm:pt>
    <dgm:pt modelId="{CB553A28-4D1E-4EA2-9AEA-287C107DC3BA}" cxnId="{DDAABF42-5FAC-4B04-8CAE-3C9FFE674246}" type="parTrans">
      <dgm:prSet/>
      <dgm:spPr/>
      <dgm:t>
        <a:bodyPr/>
        <a:lstStyle/>
        <a:p>
          <a:endParaRPr lang="en-US"/>
        </a:p>
      </dgm:t>
    </dgm:pt>
    <dgm:pt modelId="{F276B781-43E6-4ABF-B9D1-73EF40B941D3}" cxnId="{DDAABF42-5FAC-4B04-8CAE-3C9FFE674246}" type="sibTrans">
      <dgm:prSet/>
      <dgm:spPr/>
      <dgm:t>
        <a:bodyPr/>
        <a:lstStyle/>
        <a:p>
          <a:endParaRPr lang="en-US"/>
        </a:p>
      </dgm:t>
    </dgm:pt>
    <dgm:pt modelId="{51C2C1CC-20D1-4B83-846F-B62D880E61EA}">
      <dgm:prSet phldrT="[Text]"/>
      <dgm:spPr/>
      <dgm:t>
        <a:bodyPr/>
        <a:lstStyle/>
        <a:p>
          <a:pPr algn="l"/>
          <a:r>
            <a:rPr lang="en-US" dirty="0"/>
            <a:t>PENILAIAN PROPOSAL SECARA DARING</a:t>
          </a:r>
        </a:p>
      </dgm:t>
    </dgm:pt>
    <dgm:pt modelId="{2E4F6EEB-8511-41C2-8DAE-568F9D3840A1}" cxnId="{49E380BB-9DFA-4F97-8B30-0CB71416A039}" type="parTrans">
      <dgm:prSet/>
      <dgm:spPr/>
      <dgm:t>
        <a:bodyPr/>
        <a:lstStyle/>
        <a:p>
          <a:endParaRPr lang="en-US"/>
        </a:p>
      </dgm:t>
    </dgm:pt>
    <dgm:pt modelId="{6FD5DF97-3A10-405C-B61C-439FB2D3C3D0}" cxnId="{49E380BB-9DFA-4F97-8B30-0CB71416A039}" type="sibTrans">
      <dgm:prSet/>
      <dgm:spPr/>
      <dgm:t>
        <a:bodyPr/>
        <a:lstStyle/>
        <a:p>
          <a:endParaRPr lang="en-US"/>
        </a:p>
      </dgm:t>
    </dgm:pt>
    <dgm:pt modelId="{5E847900-DC92-47E5-B703-F6EED1B46B08}">
      <dgm:prSet phldrT="[Text]"/>
      <dgm:spPr/>
      <dgm:t>
        <a:bodyPr/>
        <a:lstStyle/>
        <a:p>
          <a:pPr algn="l"/>
          <a:r>
            <a:rPr lang="en-US" dirty="0"/>
            <a:t>PEMAPARAN/ PEMBAHASAN </a:t>
          </a:r>
        </a:p>
      </dgm:t>
    </dgm:pt>
    <dgm:pt modelId="{F6B38FD8-0F3E-4C34-AD29-6FBAA7F9B002}" cxnId="{792AB8F1-3D56-4D6A-8BA1-07ADF47118FC}" type="parTrans">
      <dgm:prSet/>
      <dgm:spPr/>
      <dgm:t>
        <a:bodyPr/>
        <a:lstStyle/>
        <a:p>
          <a:endParaRPr lang="en-US"/>
        </a:p>
      </dgm:t>
    </dgm:pt>
    <dgm:pt modelId="{38556601-72EC-4EB6-9596-6D38C6325D89}" cxnId="{792AB8F1-3D56-4D6A-8BA1-07ADF47118FC}" type="sibTrans">
      <dgm:prSet/>
      <dgm:spPr/>
      <dgm:t>
        <a:bodyPr/>
        <a:lstStyle/>
        <a:p>
          <a:endParaRPr lang="en-US"/>
        </a:p>
      </dgm:t>
    </dgm:pt>
    <dgm:pt modelId="{3500FAB3-33CD-4F00-B266-647E1D7D0043}">
      <dgm:prSet phldrT="[Text]"/>
      <dgm:spPr/>
      <dgm:t>
        <a:bodyPr/>
        <a:lstStyle/>
        <a:p>
          <a:pPr algn="l"/>
          <a:r>
            <a:rPr lang="en-US" dirty="0"/>
            <a:t>KUNJUNGAN LAPANGAN</a:t>
          </a:r>
        </a:p>
      </dgm:t>
    </dgm:pt>
    <dgm:pt modelId="{4D0661DF-93DC-47BC-AB76-05AA46C5DDC5}" cxnId="{393EE903-0D92-4198-A280-EF9307D876E5}" type="parTrans">
      <dgm:prSet/>
      <dgm:spPr/>
      <dgm:t>
        <a:bodyPr/>
        <a:lstStyle/>
        <a:p>
          <a:endParaRPr lang="en-US"/>
        </a:p>
      </dgm:t>
    </dgm:pt>
    <dgm:pt modelId="{115C12B8-960E-438F-A8EF-53F385785B27}" cxnId="{393EE903-0D92-4198-A280-EF9307D876E5}" type="sibTrans">
      <dgm:prSet/>
      <dgm:spPr/>
      <dgm:t>
        <a:bodyPr/>
        <a:lstStyle/>
        <a:p>
          <a:endParaRPr lang="en-US"/>
        </a:p>
      </dgm:t>
    </dgm:pt>
    <dgm:pt modelId="{A59B55D3-3EDF-4D51-8349-E7824B4F08D9}">
      <dgm:prSet/>
      <dgm:spPr/>
      <dgm:t>
        <a:bodyPr/>
        <a:lstStyle/>
        <a:p>
          <a:r>
            <a:rPr lang="en-US" dirty="0"/>
            <a:t>PENETAPAN PEMENANG</a:t>
          </a:r>
        </a:p>
      </dgm:t>
    </dgm:pt>
    <dgm:pt modelId="{5B1B4D4C-E849-45FD-86CD-9EF5D72A23DC}" cxnId="{FF43F014-3E58-44C2-9D31-C96D8F235A49}" type="parTrans">
      <dgm:prSet/>
      <dgm:spPr/>
      <dgm:t>
        <a:bodyPr/>
        <a:lstStyle/>
        <a:p>
          <a:endParaRPr lang="en-US"/>
        </a:p>
      </dgm:t>
    </dgm:pt>
    <dgm:pt modelId="{F0AD3E6C-A51E-4CAC-8852-AAD8BA7BCA31}" cxnId="{FF43F014-3E58-44C2-9D31-C96D8F235A49}" type="sibTrans">
      <dgm:prSet/>
      <dgm:spPr/>
      <dgm:t>
        <a:bodyPr/>
        <a:lstStyle/>
        <a:p>
          <a:endParaRPr lang="en-US"/>
        </a:p>
      </dgm:t>
    </dgm:pt>
    <dgm:pt modelId="{9854E049-E7AC-40E7-95CF-4AE31DF61F78}" type="pres">
      <dgm:prSet presAssocID="{892A029D-AF91-4CAE-9A1E-23632AAC64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1E83F5-2CA8-4C49-B6FB-DACB4EC44046}" type="pres">
      <dgm:prSet presAssocID="{76DF6431-7493-4714-8A7A-C3498CB1E4F0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391AAE-3663-42A6-BB18-BBCE7D3659A0}" type="pres">
      <dgm:prSet presAssocID="{F276B781-43E6-4ABF-B9D1-73EF40B941D3}" presName="parTxOnlySpace" presStyleCnt="0"/>
      <dgm:spPr/>
    </dgm:pt>
    <dgm:pt modelId="{3712E1F9-5325-4B9E-B950-AF654D393ED4}" type="pres">
      <dgm:prSet presAssocID="{51C2C1CC-20D1-4B83-846F-B62D880E61EA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4771C9-4D13-4372-8902-DD66F3C9617A}" type="pres">
      <dgm:prSet presAssocID="{6FD5DF97-3A10-405C-B61C-439FB2D3C3D0}" presName="parTxOnlySpace" presStyleCnt="0"/>
      <dgm:spPr/>
    </dgm:pt>
    <dgm:pt modelId="{DBE0BB50-C38F-4C10-8CDE-36DFF509CBF4}" type="pres">
      <dgm:prSet presAssocID="{5E847900-DC92-47E5-B703-F6EED1B46B08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CFD12D-2763-4A57-85F9-F79EC4258A41}" type="pres">
      <dgm:prSet presAssocID="{38556601-72EC-4EB6-9596-6D38C6325D89}" presName="parTxOnlySpace" presStyleCnt="0"/>
      <dgm:spPr/>
    </dgm:pt>
    <dgm:pt modelId="{7E9B9065-A22D-417F-83FD-FF218EF9C222}" type="pres">
      <dgm:prSet presAssocID="{3500FAB3-33CD-4F00-B266-647E1D7D0043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D3CA7A-B6BD-4C18-9E4C-8F6A2EDA1F56}" type="pres">
      <dgm:prSet presAssocID="{115C12B8-960E-438F-A8EF-53F385785B27}" presName="parTxOnlySpace" presStyleCnt="0"/>
      <dgm:spPr/>
    </dgm:pt>
    <dgm:pt modelId="{1E376223-6D70-4D07-8A31-AB75AA213A38}" type="pres">
      <dgm:prSet presAssocID="{A59B55D3-3EDF-4D51-8349-E7824B4F08D9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0AFA74-E2A6-4424-BD82-0A107BABC56F}" type="presOf" srcId="{A59B55D3-3EDF-4D51-8349-E7824B4F08D9}" destId="{1E376223-6D70-4D07-8A31-AB75AA213A38}" srcOrd="0" destOrd="0" presId="urn:microsoft.com/office/officeart/2005/8/layout/chevron1"/>
    <dgm:cxn modelId="{99F98473-2544-4CEC-B798-B84440FC2FC5}" type="presOf" srcId="{5E847900-DC92-47E5-B703-F6EED1B46B08}" destId="{DBE0BB50-C38F-4C10-8CDE-36DFF509CBF4}" srcOrd="0" destOrd="0" presId="urn:microsoft.com/office/officeart/2005/8/layout/chevron1"/>
    <dgm:cxn modelId="{49E380BB-9DFA-4F97-8B30-0CB71416A039}" srcId="{892A029D-AF91-4CAE-9A1E-23632AAC64A1}" destId="{51C2C1CC-20D1-4B83-846F-B62D880E61EA}" srcOrd="1" destOrd="0" parTransId="{2E4F6EEB-8511-41C2-8DAE-568F9D3840A1}" sibTransId="{6FD5DF97-3A10-405C-B61C-439FB2D3C3D0}"/>
    <dgm:cxn modelId="{8D357964-31B2-4795-9E7F-78C41F13C84E}" type="presOf" srcId="{76DF6431-7493-4714-8A7A-C3498CB1E4F0}" destId="{711E83F5-2CA8-4C49-B6FB-DACB4EC44046}" srcOrd="0" destOrd="0" presId="urn:microsoft.com/office/officeart/2005/8/layout/chevron1"/>
    <dgm:cxn modelId="{138A676F-3A00-4BD2-940C-DAA91095AA4C}" type="presOf" srcId="{892A029D-AF91-4CAE-9A1E-23632AAC64A1}" destId="{9854E049-E7AC-40E7-95CF-4AE31DF61F78}" srcOrd="0" destOrd="0" presId="urn:microsoft.com/office/officeart/2005/8/layout/chevron1"/>
    <dgm:cxn modelId="{393EE903-0D92-4198-A280-EF9307D876E5}" srcId="{892A029D-AF91-4CAE-9A1E-23632AAC64A1}" destId="{3500FAB3-33CD-4F00-B266-647E1D7D0043}" srcOrd="3" destOrd="0" parTransId="{4D0661DF-93DC-47BC-AB76-05AA46C5DDC5}" sibTransId="{115C12B8-960E-438F-A8EF-53F385785B27}"/>
    <dgm:cxn modelId="{EA19D173-15AD-4F24-A028-56C7844BA64C}" type="presOf" srcId="{51C2C1CC-20D1-4B83-846F-B62D880E61EA}" destId="{3712E1F9-5325-4B9E-B950-AF654D393ED4}" srcOrd="0" destOrd="0" presId="urn:microsoft.com/office/officeart/2005/8/layout/chevron1"/>
    <dgm:cxn modelId="{FF43F014-3E58-44C2-9D31-C96D8F235A49}" srcId="{892A029D-AF91-4CAE-9A1E-23632AAC64A1}" destId="{A59B55D3-3EDF-4D51-8349-E7824B4F08D9}" srcOrd="4" destOrd="0" parTransId="{5B1B4D4C-E849-45FD-86CD-9EF5D72A23DC}" sibTransId="{F0AD3E6C-A51E-4CAC-8852-AAD8BA7BCA31}"/>
    <dgm:cxn modelId="{DDAABF42-5FAC-4B04-8CAE-3C9FFE674246}" srcId="{892A029D-AF91-4CAE-9A1E-23632AAC64A1}" destId="{76DF6431-7493-4714-8A7A-C3498CB1E4F0}" srcOrd="0" destOrd="0" parTransId="{CB553A28-4D1E-4EA2-9AEA-287C107DC3BA}" sibTransId="{F276B781-43E6-4ABF-B9D1-73EF40B941D3}"/>
    <dgm:cxn modelId="{6DE9169F-E9C5-4B87-8F06-9FBB50A31C48}" type="presOf" srcId="{3500FAB3-33CD-4F00-B266-647E1D7D0043}" destId="{7E9B9065-A22D-417F-83FD-FF218EF9C222}" srcOrd="0" destOrd="0" presId="urn:microsoft.com/office/officeart/2005/8/layout/chevron1"/>
    <dgm:cxn modelId="{792AB8F1-3D56-4D6A-8BA1-07ADF47118FC}" srcId="{892A029D-AF91-4CAE-9A1E-23632AAC64A1}" destId="{5E847900-DC92-47E5-B703-F6EED1B46B08}" srcOrd="2" destOrd="0" parTransId="{F6B38FD8-0F3E-4C34-AD29-6FBAA7F9B002}" sibTransId="{38556601-72EC-4EB6-9596-6D38C6325D89}"/>
    <dgm:cxn modelId="{7F5341E1-E38B-4C0B-A394-8AF0A976EE8F}" type="presParOf" srcId="{9854E049-E7AC-40E7-95CF-4AE31DF61F78}" destId="{711E83F5-2CA8-4C49-B6FB-DACB4EC44046}" srcOrd="0" destOrd="0" presId="urn:microsoft.com/office/officeart/2005/8/layout/chevron1"/>
    <dgm:cxn modelId="{8D62B99C-7A72-4CF8-9379-A10BA1BBA73C}" type="presParOf" srcId="{9854E049-E7AC-40E7-95CF-4AE31DF61F78}" destId="{7F391AAE-3663-42A6-BB18-BBCE7D3659A0}" srcOrd="1" destOrd="0" presId="urn:microsoft.com/office/officeart/2005/8/layout/chevron1"/>
    <dgm:cxn modelId="{131B7375-8C31-46B6-850A-9317C0B1C5E8}" type="presParOf" srcId="{9854E049-E7AC-40E7-95CF-4AE31DF61F78}" destId="{3712E1F9-5325-4B9E-B950-AF654D393ED4}" srcOrd="2" destOrd="0" presId="urn:microsoft.com/office/officeart/2005/8/layout/chevron1"/>
    <dgm:cxn modelId="{3BA87185-D646-48A6-9247-B80656E79338}" type="presParOf" srcId="{9854E049-E7AC-40E7-95CF-4AE31DF61F78}" destId="{B24771C9-4D13-4372-8902-DD66F3C9617A}" srcOrd="3" destOrd="0" presId="urn:microsoft.com/office/officeart/2005/8/layout/chevron1"/>
    <dgm:cxn modelId="{59EF7B06-FA79-4BE5-9545-83E76FBF06DC}" type="presParOf" srcId="{9854E049-E7AC-40E7-95CF-4AE31DF61F78}" destId="{DBE0BB50-C38F-4C10-8CDE-36DFF509CBF4}" srcOrd="4" destOrd="0" presId="urn:microsoft.com/office/officeart/2005/8/layout/chevron1"/>
    <dgm:cxn modelId="{66779BBB-2C6C-4CAE-BEE3-FACE3422B170}" type="presParOf" srcId="{9854E049-E7AC-40E7-95CF-4AE31DF61F78}" destId="{9FCFD12D-2763-4A57-85F9-F79EC4258A41}" srcOrd="5" destOrd="0" presId="urn:microsoft.com/office/officeart/2005/8/layout/chevron1"/>
    <dgm:cxn modelId="{89185CAC-BDDE-4850-9612-F66421EBDAFF}" type="presParOf" srcId="{9854E049-E7AC-40E7-95CF-4AE31DF61F78}" destId="{7E9B9065-A22D-417F-83FD-FF218EF9C222}" srcOrd="6" destOrd="0" presId="urn:microsoft.com/office/officeart/2005/8/layout/chevron1"/>
    <dgm:cxn modelId="{DEFC3301-29DD-4473-9832-88C2C87548C4}" type="presParOf" srcId="{9854E049-E7AC-40E7-95CF-4AE31DF61F78}" destId="{1AD3CA7A-B6BD-4C18-9E4C-8F6A2EDA1F56}" srcOrd="7" destOrd="0" presId="urn:microsoft.com/office/officeart/2005/8/layout/chevron1"/>
    <dgm:cxn modelId="{F0770DA0-9068-428C-A7C7-126651444C87}" type="presParOf" srcId="{9854E049-E7AC-40E7-95CF-4AE31DF61F78}" destId="{1E376223-6D70-4D07-8A31-AB75AA213A38}" srcOrd="8" destOrd="0" presId="urn:microsoft.com/office/officeart/2005/8/layout/chevron1"/>
  </dgm:cxnLst>
  <dgm:bg/>
  <dgm:whole/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FC67B2C8-14C9-4CC0-A77A-399C84DA1706}" type="doc">
      <dgm:prSet loTypeId="urn:microsoft.com/office/officeart/2008/layout/VerticalCurvedList#1" loCatId="list" qsTypeId="urn:microsoft.com/office/officeart/2005/8/quickstyle/simple1#33" qsCatId="simple" csTypeId="urn:microsoft.com/office/officeart/2005/8/colors/colorful2#1" csCatId="colorful" phldr="1"/>
      <dgm:spPr/>
      <dgm:t>
        <a:bodyPr/>
        <a:lstStyle/>
        <a:p>
          <a:endParaRPr lang="en-US"/>
        </a:p>
      </dgm:t>
    </dgm:pt>
    <dgm:pt modelId="{F4E668BF-92DD-4F55-879F-B9CCCCACB26E}">
      <dgm:prSet phldrT="[Text]"/>
      <dgm:spPr/>
      <dgm:t>
        <a:bodyPr/>
        <a:lstStyle/>
        <a:p>
          <a:r>
            <a:rPr lang="en-US" dirty="0"/>
            <a:t>PENGISIAN CATATAN HARIAN</a:t>
          </a:r>
        </a:p>
      </dgm:t>
    </dgm:pt>
    <dgm:pt modelId="{041D2460-9781-486E-8730-83379D32D133}" cxnId="{69A3F681-14A7-45A7-9771-6E3B06D230F5}" type="parTrans">
      <dgm:prSet/>
      <dgm:spPr/>
      <dgm:t>
        <a:bodyPr/>
        <a:lstStyle/>
        <a:p>
          <a:endParaRPr lang="en-US"/>
        </a:p>
      </dgm:t>
    </dgm:pt>
    <dgm:pt modelId="{B235267A-8542-49BA-A0B8-AA7B4245EF01}" cxnId="{69A3F681-14A7-45A7-9771-6E3B06D230F5}" type="sibTrans">
      <dgm:prSet/>
      <dgm:spPr/>
      <dgm:t>
        <a:bodyPr/>
        <a:lstStyle/>
        <a:p>
          <a:endParaRPr lang="en-US"/>
        </a:p>
      </dgm:t>
    </dgm:pt>
    <dgm:pt modelId="{EC130551-F336-407A-8AD1-94A9B17C5FD0}">
      <dgm:prSet phldrT="[Text]"/>
      <dgm:spPr/>
      <dgm:t>
        <a:bodyPr/>
        <a:lstStyle/>
        <a:p>
          <a:r>
            <a:rPr lang="en-US" dirty="0"/>
            <a:t>PENGUNGGAHAN LAPORAN KEMAJUAN</a:t>
          </a:r>
        </a:p>
      </dgm:t>
    </dgm:pt>
    <dgm:pt modelId="{E04267D2-8757-4F27-819F-8107F8F5AFB0}" cxnId="{11DC94EF-C40C-4885-9AF9-A7E87493CCB3}" type="parTrans">
      <dgm:prSet/>
      <dgm:spPr/>
      <dgm:t>
        <a:bodyPr/>
        <a:lstStyle/>
        <a:p>
          <a:endParaRPr lang="en-US"/>
        </a:p>
      </dgm:t>
    </dgm:pt>
    <dgm:pt modelId="{1C665056-14E0-47C6-B2F1-F9CCD5835132}" cxnId="{11DC94EF-C40C-4885-9AF9-A7E87493CCB3}" type="sibTrans">
      <dgm:prSet/>
      <dgm:spPr/>
      <dgm:t>
        <a:bodyPr/>
        <a:lstStyle/>
        <a:p>
          <a:endParaRPr lang="en-US"/>
        </a:p>
      </dgm:t>
    </dgm:pt>
    <dgm:pt modelId="{8FD43616-D5A0-4F05-8B53-8C9D778C945E}">
      <dgm:prSet phldrT="[Text]"/>
      <dgm:spPr/>
      <dgm:t>
        <a:bodyPr/>
        <a:lstStyle/>
        <a:p>
          <a:r>
            <a:rPr lang="en-US" dirty="0"/>
            <a:t>PENGAWASAN INTERNAL DAN EKSTERNAL</a:t>
          </a:r>
        </a:p>
      </dgm:t>
    </dgm:pt>
    <dgm:pt modelId="{111890D4-23FB-4D7E-B5DE-9412EAFE98F4}" cxnId="{13C790FD-502E-4A78-A693-8FA56B6EFBA7}" type="parTrans">
      <dgm:prSet/>
      <dgm:spPr/>
      <dgm:t>
        <a:bodyPr/>
        <a:lstStyle/>
        <a:p>
          <a:endParaRPr lang="en-US"/>
        </a:p>
      </dgm:t>
    </dgm:pt>
    <dgm:pt modelId="{F9EA3A35-5A4E-4742-B747-C218B42C09A9}" cxnId="{13C790FD-502E-4A78-A693-8FA56B6EFBA7}" type="sibTrans">
      <dgm:prSet/>
      <dgm:spPr/>
      <dgm:t>
        <a:bodyPr/>
        <a:lstStyle/>
        <a:p>
          <a:endParaRPr lang="en-US"/>
        </a:p>
      </dgm:t>
    </dgm:pt>
    <dgm:pt modelId="{27AD00E6-D5A8-441F-BC04-CECCD477B73B}" type="pres">
      <dgm:prSet presAssocID="{FC67B2C8-14C9-4CC0-A77A-399C84DA170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2FCA971-65DA-49B7-8C01-D5A21059ECFC}" type="pres">
      <dgm:prSet presAssocID="{FC67B2C8-14C9-4CC0-A77A-399C84DA1706}" presName="Name1" presStyleCnt="0"/>
      <dgm:spPr/>
    </dgm:pt>
    <dgm:pt modelId="{8BB18D91-54F6-48C2-B4E2-F375462FEEBA}" type="pres">
      <dgm:prSet presAssocID="{FC67B2C8-14C9-4CC0-A77A-399C84DA1706}" presName="cycle" presStyleCnt="0"/>
      <dgm:spPr/>
    </dgm:pt>
    <dgm:pt modelId="{E6B82D05-EF79-4F07-AC38-FE885A4EAF9B}" type="pres">
      <dgm:prSet presAssocID="{FC67B2C8-14C9-4CC0-A77A-399C84DA1706}" presName="srcNode" presStyleLbl="node1" presStyleIdx="0" presStyleCnt="3"/>
      <dgm:spPr/>
    </dgm:pt>
    <dgm:pt modelId="{E85155AA-B60D-4255-B797-E2BEFE881CFE}" type="pres">
      <dgm:prSet presAssocID="{FC67B2C8-14C9-4CC0-A77A-399C84DA1706}" presName="conn" presStyleLbl="parChTrans1D2" presStyleIdx="0" presStyleCnt="1"/>
      <dgm:spPr/>
      <dgm:t>
        <a:bodyPr/>
        <a:lstStyle/>
        <a:p>
          <a:endParaRPr lang="en-US"/>
        </a:p>
      </dgm:t>
    </dgm:pt>
    <dgm:pt modelId="{DBEE9F08-A72A-402F-A203-DB1F8A4C9325}" type="pres">
      <dgm:prSet presAssocID="{FC67B2C8-14C9-4CC0-A77A-399C84DA1706}" presName="extraNode" presStyleLbl="node1" presStyleIdx="0" presStyleCnt="3"/>
      <dgm:spPr/>
    </dgm:pt>
    <dgm:pt modelId="{20826267-B896-40B7-9446-25675CA3625E}" type="pres">
      <dgm:prSet presAssocID="{FC67B2C8-14C9-4CC0-A77A-399C84DA1706}" presName="dstNode" presStyleLbl="node1" presStyleIdx="0" presStyleCnt="3"/>
      <dgm:spPr/>
    </dgm:pt>
    <dgm:pt modelId="{6E91347E-C468-4CC0-BAF2-907E8CCFCAA8}" type="pres">
      <dgm:prSet presAssocID="{F4E668BF-92DD-4F55-879F-B9CCCCACB26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1528D-A84D-49C0-8629-A30F226021D3}" type="pres">
      <dgm:prSet presAssocID="{F4E668BF-92DD-4F55-879F-B9CCCCACB26E}" presName="accent_1" presStyleCnt="0"/>
      <dgm:spPr/>
    </dgm:pt>
    <dgm:pt modelId="{8F6B843E-3B15-4005-AF55-095205AA98C8}" type="pres">
      <dgm:prSet presAssocID="{F4E668BF-92DD-4F55-879F-B9CCCCACB26E}" presName="accentRepeatNode" presStyleLbl="solidFgAcc1" presStyleIdx="0" presStyleCnt="3"/>
      <dgm:spPr/>
    </dgm:pt>
    <dgm:pt modelId="{8C61EDC2-9CE3-4A3F-9BCD-A126895CA23F}" type="pres">
      <dgm:prSet presAssocID="{EC130551-F336-407A-8AD1-94A9B17C5FD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51350-0B22-4623-A27A-3C7B79EDEB58}" type="pres">
      <dgm:prSet presAssocID="{EC130551-F336-407A-8AD1-94A9B17C5FD0}" presName="accent_2" presStyleCnt="0"/>
      <dgm:spPr/>
    </dgm:pt>
    <dgm:pt modelId="{1FA9F433-A297-4A02-92FE-6233CF1EE604}" type="pres">
      <dgm:prSet presAssocID="{EC130551-F336-407A-8AD1-94A9B17C5FD0}" presName="accentRepeatNode" presStyleLbl="solidFgAcc1" presStyleIdx="1" presStyleCnt="3"/>
      <dgm:spPr/>
    </dgm:pt>
    <dgm:pt modelId="{3325C166-6FD7-4D0D-B57E-4C149720FEE9}" type="pres">
      <dgm:prSet presAssocID="{8FD43616-D5A0-4F05-8B53-8C9D778C945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982210-D97E-47AA-B8F1-8367350AAA97}" type="pres">
      <dgm:prSet presAssocID="{8FD43616-D5A0-4F05-8B53-8C9D778C945E}" presName="accent_3" presStyleCnt="0"/>
      <dgm:spPr/>
    </dgm:pt>
    <dgm:pt modelId="{895D3818-3707-40A8-9CAC-9FFAF74DE86C}" type="pres">
      <dgm:prSet presAssocID="{8FD43616-D5A0-4F05-8B53-8C9D778C945E}" presName="accentRepeatNode" presStyleLbl="solidFgAcc1" presStyleIdx="2" presStyleCnt="3"/>
      <dgm:spPr/>
    </dgm:pt>
  </dgm:ptLst>
  <dgm:cxnLst>
    <dgm:cxn modelId="{0E2B2E40-E071-4AAB-848B-3DCEFDEA794B}" type="presOf" srcId="{FC67B2C8-14C9-4CC0-A77A-399C84DA1706}" destId="{27AD00E6-D5A8-441F-BC04-CECCD477B73B}" srcOrd="0" destOrd="0" presId="urn:microsoft.com/office/officeart/2008/layout/VerticalCurvedList#1"/>
    <dgm:cxn modelId="{A6A67115-473B-4E06-8587-E58AA5B3F212}" type="presOf" srcId="{8FD43616-D5A0-4F05-8B53-8C9D778C945E}" destId="{3325C166-6FD7-4D0D-B57E-4C149720FEE9}" srcOrd="0" destOrd="0" presId="urn:microsoft.com/office/officeart/2008/layout/VerticalCurvedList#1"/>
    <dgm:cxn modelId="{5405C7FE-1488-4B4C-A8E7-8E46D4FBFB1D}" type="presOf" srcId="{EC130551-F336-407A-8AD1-94A9B17C5FD0}" destId="{8C61EDC2-9CE3-4A3F-9BCD-A126895CA23F}" srcOrd="0" destOrd="0" presId="urn:microsoft.com/office/officeart/2008/layout/VerticalCurvedList#1"/>
    <dgm:cxn modelId="{7B62085A-D4D0-425C-A810-EA03CEE52CE3}" type="presOf" srcId="{B235267A-8542-49BA-A0B8-AA7B4245EF01}" destId="{E85155AA-B60D-4255-B797-E2BEFE881CFE}" srcOrd="0" destOrd="0" presId="urn:microsoft.com/office/officeart/2008/layout/VerticalCurvedList#1"/>
    <dgm:cxn modelId="{11DC94EF-C40C-4885-9AF9-A7E87493CCB3}" srcId="{FC67B2C8-14C9-4CC0-A77A-399C84DA1706}" destId="{EC130551-F336-407A-8AD1-94A9B17C5FD0}" srcOrd="1" destOrd="0" parTransId="{E04267D2-8757-4F27-819F-8107F8F5AFB0}" sibTransId="{1C665056-14E0-47C6-B2F1-F9CCD5835132}"/>
    <dgm:cxn modelId="{69A3F681-14A7-45A7-9771-6E3B06D230F5}" srcId="{FC67B2C8-14C9-4CC0-A77A-399C84DA1706}" destId="{F4E668BF-92DD-4F55-879F-B9CCCCACB26E}" srcOrd="0" destOrd="0" parTransId="{041D2460-9781-486E-8730-83379D32D133}" sibTransId="{B235267A-8542-49BA-A0B8-AA7B4245EF01}"/>
    <dgm:cxn modelId="{CFEDB0FF-0280-4ADF-85A1-69F1A21F747C}" type="presOf" srcId="{F4E668BF-92DD-4F55-879F-B9CCCCACB26E}" destId="{6E91347E-C468-4CC0-BAF2-907E8CCFCAA8}" srcOrd="0" destOrd="0" presId="urn:microsoft.com/office/officeart/2008/layout/VerticalCurvedList#1"/>
    <dgm:cxn modelId="{13C790FD-502E-4A78-A693-8FA56B6EFBA7}" srcId="{FC67B2C8-14C9-4CC0-A77A-399C84DA1706}" destId="{8FD43616-D5A0-4F05-8B53-8C9D778C945E}" srcOrd="2" destOrd="0" parTransId="{111890D4-23FB-4D7E-B5DE-9412EAFE98F4}" sibTransId="{F9EA3A35-5A4E-4742-B747-C218B42C09A9}"/>
    <dgm:cxn modelId="{445D6877-1FDD-46E3-8D20-B0BE45989ABF}" type="presParOf" srcId="{27AD00E6-D5A8-441F-BC04-CECCD477B73B}" destId="{42FCA971-65DA-49B7-8C01-D5A21059ECFC}" srcOrd="0" destOrd="0" presId="urn:microsoft.com/office/officeart/2008/layout/VerticalCurvedList#1"/>
    <dgm:cxn modelId="{7204AB29-68D7-4C26-975F-3B56371F3093}" type="presParOf" srcId="{42FCA971-65DA-49B7-8C01-D5A21059ECFC}" destId="{8BB18D91-54F6-48C2-B4E2-F375462FEEBA}" srcOrd="0" destOrd="0" presId="urn:microsoft.com/office/officeart/2008/layout/VerticalCurvedList#1"/>
    <dgm:cxn modelId="{D7631299-7325-4AB2-911B-769149DA38D7}" type="presParOf" srcId="{8BB18D91-54F6-48C2-B4E2-F375462FEEBA}" destId="{E6B82D05-EF79-4F07-AC38-FE885A4EAF9B}" srcOrd="0" destOrd="0" presId="urn:microsoft.com/office/officeart/2008/layout/VerticalCurvedList#1"/>
    <dgm:cxn modelId="{88854F8B-2CBC-4BB1-8B27-3D59261213EE}" type="presParOf" srcId="{8BB18D91-54F6-48C2-B4E2-F375462FEEBA}" destId="{E85155AA-B60D-4255-B797-E2BEFE881CFE}" srcOrd="1" destOrd="0" presId="urn:microsoft.com/office/officeart/2008/layout/VerticalCurvedList#1"/>
    <dgm:cxn modelId="{CA206D48-2DB1-4BF6-B753-28DE5E46F591}" type="presParOf" srcId="{8BB18D91-54F6-48C2-B4E2-F375462FEEBA}" destId="{DBEE9F08-A72A-402F-A203-DB1F8A4C9325}" srcOrd="2" destOrd="0" presId="urn:microsoft.com/office/officeart/2008/layout/VerticalCurvedList#1"/>
    <dgm:cxn modelId="{0C9F7B50-AA40-405D-960B-151F0F428576}" type="presParOf" srcId="{8BB18D91-54F6-48C2-B4E2-F375462FEEBA}" destId="{20826267-B896-40B7-9446-25675CA3625E}" srcOrd="3" destOrd="0" presId="urn:microsoft.com/office/officeart/2008/layout/VerticalCurvedList#1"/>
    <dgm:cxn modelId="{5A6AFB47-4DAB-4D57-B8C8-38E20F9A266B}" type="presParOf" srcId="{42FCA971-65DA-49B7-8C01-D5A21059ECFC}" destId="{6E91347E-C468-4CC0-BAF2-907E8CCFCAA8}" srcOrd="1" destOrd="0" presId="urn:microsoft.com/office/officeart/2008/layout/VerticalCurvedList#1"/>
    <dgm:cxn modelId="{FB2EC5F6-4CBD-40B0-8B54-D58E35D58C22}" type="presParOf" srcId="{42FCA971-65DA-49B7-8C01-D5A21059ECFC}" destId="{0521528D-A84D-49C0-8629-A30F226021D3}" srcOrd="2" destOrd="0" presId="urn:microsoft.com/office/officeart/2008/layout/VerticalCurvedList#1"/>
    <dgm:cxn modelId="{70C5103B-3564-496F-88F0-F7DA124C243B}" type="presParOf" srcId="{0521528D-A84D-49C0-8629-A30F226021D3}" destId="{8F6B843E-3B15-4005-AF55-095205AA98C8}" srcOrd="0" destOrd="0" presId="urn:microsoft.com/office/officeart/2008/layout/VerticalCurvedList#1"/>
    <dgm:cxn modelId="{DE1CAC89-A0F2-448B-AA7D-4A9EED1A2EB7}" type="presParOf" srcId="{42FCA971-65DA-49B7-8C01-D5A21059ECFC}" destId="{8C61EDC2-9CE3-4A3F-9BCD-A126895CA23F}" srcOrd="3" destOrd="0" presId="urn:microsoft.com/office/officeart/2008/layout/VerticalCurvedList#1"/>
    <dgm:cxn modelId="{F5F15B59-1B12-40C7-BB9E-B2D817C692D4}" type="presParOf" srcId="{42FCA971-65DA-49B7-8C01-D5A21059ECFC}" destId="{4E751350-0B22-4623-A27A-3C7B79EDEB58}" srcOrd="4" destOrd="0" presId="urn:microsoft.com/office/officeart/2008/layout/VerticalCurvedList#1"/>
    <dgm:cxn modelId="{0516CC87-6CE9-48F6-AEAF-B21AA9FB0AAD}" type="presParOf" srcId="{4E751350-0B22-4623-A27A-3C7B79EDEB58}" destId="{1FA9F433-A297-4A02-92FE-6233CF1EE604}" srcOrd="0" destOrd="0" presId="urn:microsoft.com/office/officeart/2008/layout/VerticalCurvedList#1"/>
    <dgm:cxn modelId="{E818457E-ED0B-4D19-8B76-D7644080C4F3}" type="presParOf" srcId="{42FCA971-65DA-49B7-8C01-D5A21059ECFC}" destId="{3325C166-6FD7-4D0D-B57E-4C149720FEE9}" srcOrd="5" destOrd="0" presId="urn:microsoft.com/office/officeart/2008/layout/VerticalCurvedList#1"/>
    <dgm:cxn modelId="{F6A2DF90-7205-46C0-8C2D-658B1238F995}" type="presParOf" srcId="{42FCA971-65DA-49B7-8C01-D5A21059ECFC}" destId="{3D982210-D97E-47AA-B8F1-8367350AAA97}" srcOrd="6" destOrd="0" presId="urn:microsoft.com/office/officeart/2008/layout/VerticalCurvedList#1"/>
    <dgm:cxn modelId="{2A9EB21A-E556-42D3-8AD4-11A71A40715A}" type="presParOf" srcId="{3D982210-D97E-47AA-B8F1-8367350AAA97}" destId="{895D3818-3707-40A8-9CAC-9FFAF74DE86C}" srcOrd="0" destOrd="0" presId="urn:microsoft.com/office/officeart/2008/layout/VerticalCurvedList#1"/>
  </dgm:cxnLst>
  <dgm:bg/>
  <dgm:whole/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C67B2C8-14C9-4CC0-A77A-399C84DA1706}" type="doc">
      <dgm:prSet loTypeId="urn:microsoft.com/office/officeart/2008/layout/VerticalCurvedList#2" loCatId="list" qsTypeId="urn:microsoft.com/office/officeart/2005/8/quickstyle/simple1#34" qsCatId="simple" csTypeId="urn:microsoft.com/office/officeart/2005/8/colors/colorful2#2" csCatId="colorful" phldr="1"/>
      <dgm:spPr/>
      <dgm:t>
        <a:bodyPr/>
        <a:lstStyle/>
        <a:p>
          <a:endParaRPr lang="en-US"/>
        </a:p>
      </dgm:t>
    </dgm:pt>
    <dgm:pt modelId="{F4E668BF-92DD-4F55-879F-B9CCCCACB26E}">
      <dgm:prSet phldrT="[Text]"/>
      <dgm:spPr/>
      <dgm:t>
        <a:bodyPr/>
        <a:lstStyle/>
        <a:p>
          <a:r>
            <a:rPr lang="en-US" dirty="0"/>
            <a:t>MENGUNGGAH LAPORAN AKHIR</a:t>
          </a:r>
        </a:p>
      </dgm:t>
    </dgm:pt>
    <dgm:pt modelId="{041D2460-9781-486E-8730-83379D32D133}" cxnId="{69A3F681-14A7-45A7-9771-6E3B06D230F5}" type="parTrans">
      <dgm:prSet/>
      <dgm:spPr/>
      <dgm:t>
        <a:bodyPr/>
        <a:lstStyle/>
        <a:p>
          <a:endParaRPr lang="en-US"/>
        </a:p>
      </dgm:t>
    </dgm:pt>
    <dgm:pt modelId="{B235267A-8542-49BA-A0B8-AA7B4245EF01}" cxnId="{69A3F681-14A7-45A7-9771-6E3B06D230F5}" type="sibTrans">
      <dgm:prSet/>
      <dgm:spPr/>
      <dgm:t>
        <a:bodyPr/>
        <a:lstStyle/>
        <a:p>
          <a:endParaRPr lang="en-US"/>
        </a:p>
      </dgm:t>
    </dgm:pt>
    <dgm:pt modelId="{0A4CAD74-A18B-4F34-8863-87DD0B33A466}">
      <dgm:prSet phldrT="[Text]"/>
      <dgm:spPr/>
      <dgm:t>
        <a:bodyPr/>
        <a:lstStyle/>
        <a:p>
          <a:r>
            <a:rPr lang="en-US" dirty="0"/>
            <a:t>MENGISI LAPORAN LUARAN</a:t>
          </a:r>
        </a:p>
      </dgm:t>
    </dgm:pt>
    <dgm:pt modelId="{96034C1D-DC70-4F9D-89CE-FFFE0115BCCE}" cxnId="{A65AC151-4271-4421-BF6C-72A19E0B11DE}" type="parTrans">
      <dgm:prSet/>
      <dgm:spPr/>
      <dgm:t>
        <a:bodyPr/>
        <a:lstStyle/>
        <a:p>
          <a:endParaRPr lang="en-US"/>
        </a:p>
      </dgm:t>
    </dgm:pt>
    <dgm:pt modelId="{3EFD5B37-6689-47EB-BA96-BE4A01DA3A7D}" cxnId="{A65AC151-4271-4421-BF6C-72A19E0B11DE}" type="sibTrans">
      <dgm:prSet/>
      <dgm:spPr/>
      <dgm:t>
        <a:bodyPr/>
        <a:lstStyle/>
        <a:p>
          <a:endParaRPr lang="en-US"/>
        </a:p>
      </dgm:t>
    </dgm:pt>
    <dgm:pt modelId="{8FD43616-D5A0-4F05-8B53-8C9D778C945E}">
      <dgm:prSet phldrT="[Text]"/>
      <dgm:spPr/>
      <dgm:t>
        <a:bodyPr/>
        <a:lstStyle/>
        <a:p>
          <a:r>
            <a:rPr lang="en-US" dirty="0"/>
            <a:t>MENGUNGGAH ARTIKEL, POSTER, DAN PROFIL</a:t>
          </a:r>
        </a:p>
      </dgm:t>
    </dgm:pt>
    <dgm:pt modelId="{111890D4-23FB-4D7E-B5DE-9412EAFE98F4}" cxnId="{13C790FD-502E-4A78-A693-8FA56B6EFBA7}" type="parTrans">
      <dgm:prSet/>
      <dgm:spPr/>
      <dgm:t>
        <a:bodyPr/>
        <a:lstStyle/>
        <a:p>
          <a:endParaRPr lang="en-US"/>
        </a:p>
      </dgm:t>
    </dgm:pt>
    <dgm:pt modelId="{F9EA3A35-5A4E-4742-B747-C218B42C09A9}" cxnId="{13C790FD-502E-4A78-A693-8FA56B6EFBA7}" type="sibTrans">
      <dgm:prSet/>
      <dgm:spPr/>
      <dgm:t>
        <a:bodyPr/>
        <a:lstStyle/>
        <a:p>
          <a:endParaRPr lang="en-US"/>
        </a:p>
      </dgm:t>
    </dgm:pt>
    <dgm:pt modelId="{B74CDE80-53C9-4D0C-81F3-AECCA09DA1C9}">
      <dgm:prSet phldrT="[Text]"/>
      <dgm:spPr/>
      <dgm:t>
        <a:bodyPr/>
        <a:lstStyle/>
        <a:p>
          <a:r>
            <a:rPr lang="en-US" dirty="0"/>
            <a:t>MENGIKUTI SEMINAR DAN PENILAIAN HASIL</a:t>
          </a:r>
        </a:p>
      </dgm:t>
    </dgm:pt>
    <dgm:pt modelId="{25506854-349A-4BE8-BEE2-56990EC98223}" cxnId="{52476A3F-B6B3-4729-AB1C-3086510C4C1C}" type="parTrans">
      <dgm:prSet/>
      <dgm:spPr/>
      <dgm:t>
        <a:bodyPr/>
        <a:lstStyle/>
        <a:p>
          <a:endParaRPr lang="en-US"/>
        </a:p>
      </dgm:t>
    </dgm:pt>
    <dgm:pt modelId="{603DE07C-3CF3-49DF-B6D8-6B7E6E073FE5}" cxnId="{52476A3F-B6B3-4729-AB1C-3086510C4C1C}" type="sibTrans">
      <dgm:prSet/>
      <dgm:spPr/>
      <dgm:t>
        <a:bodyPr/>
        <a:lstStyle/>
        <a:p>
          <a:endParaRPr lang="en-US"/>
        </a:p>
      </dgm:t>
    </dgm:pt>
    <dgm:pt modelId="{D0BF78DA-F3B9-4F46-B486-D00A4CB0F2B4}">
      <dgm:prSet phldrT="[Text]"/>
      <dgm:spPr/>
      <dgm:t>
        <a:bodyPr/>
        <a:lstStyle/>
        <a:p>
          <a:r>
            <a:rPr lang="en-US" dirty="0"/>
            <a:t>MENGUNGGAH PROPOSAL LANJUTAN (MULTI TAHUN)</a:t>
          </a:r>
        </a:p>
      </dgm:t>
    </dgm:pt>
    <dgm:pt modelId="{C1B7A155-BE99-46DB-A7AF-AF16494E6046}" cxnId="{24EE6A2E-7DE5-4B96-B1F7-C462313CF305}" type="parTrans">
      <dgm:prSet/>
      <dgm:spPr/>
      <dgm:t>
        <a:bodyPr/>
        <a:lstStyle/>
        <a:p>
          <a:endParaRPr lang="en-US"/>
        </a:p>
      </dgm:t>
    </dgm:pt>
    <dgm:pt modelId="{559D9A88-54F4-4777-85E9-7C5FEE748663}" cxnId="{24EE6A2E-7DE5-4B96-B1F7-C462313CF305}" type="sibTrans">
      <dgm:prSet/>
      <dgm:spPr/>
      <dgm:t>
        <a:bodyPr/>
        <a:lstStyle/>
        <a:p>
          <a:endParaRPr lang="en-US"/>
        </a:p>
      </dgm:t>
    </dgm:pt>
    <dgm:pt modelId="{27AD00E6-D5A8-441F-BC04-CECCD477B73B}" type="pres">
      <dgm:prSet presAssocID="{FC67B2C8-14C9-4CC0-A77A-399C84DA170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42FCA971-65DA-49B7-8C01-D5A21059ECFC}" type="pres">
      <dgm:prSet presAssocID="{FC67B2C8-14C9-4CC0-A77A-399C84DA1706}" presName="Name1" presStyleCnt="0"/>
      <dgm:spPr/>
    </dgm:pt>
    <dgm:pt modelId="{8BB18D91-54F6-48C2-B4E2-F375462FEEBA}" type="pres">
      <dgm:prSet presAssocID="{FC67B2C8-14C9-4CC0-A77A-399C84DA1706}" presName="cycle" presStyleCnt="0"/>
      <dgm:spPr/>
    </dgm:pt>
    <dgm:pt modelId="{E6B82D05-EF79-4F07-AC38-FE885A4EAF9B}" type="pres">
      <dgm:prSet presAssocID="{FC67B2C8-14C9-4CC0-A77A-399C84DA1706}" presName="srcNode" presStyleLbl="node1" presStyleIdx="0" presStyleCnt="5"/>
      <dgm:spPr/>
    </dgm:pt>
    <dgm:pt modelId="{E85155AA-B60D-4255-B797-E2BEFE881CFE}" type="pres">
      <dgm:prSet presAssocID="{FC67B2C8-14C9-4CC0-A77A-399C84DA1706}" presName="conn" presStyleLbl="parChTrans1D2" presStyleIdx="0" presStyleCnt="1"/>
      <dgm:spPr/>
      <dgm:t>
        <a:bodyPr/>
        <a:lstStyle/>
        <a:p>
          <a:endParaRPr lang="en-US"/>
        </a:p>
      </dgm:t>
    </dgm:pt>
    <dgm:pt modelId="{DBEE9F08-A72A-402F-A203-DB1F8A4C9325}" type="pres">
      <dgm:prSet presAssocID="{FC67B2C8-14C9-4CC0-A77A-399C84DA1706}" presName="extraNode" presStyleLbl="node1" presStyleIdx="0" presStyleCnt="5"/>
      <dgm:spPr/>
    </dgm:pt>
    <dgm:pt modelId="{20826267-B896-40B7-9446-25675CA3625E}" type="pres">
      <dgm:prSet presAssocID="{FC67B2C8-14C9-4CC0-A77A-399C84DA1706}" presName="dstNode" presStyleLbl="node1" presStyleIdx="0" presStyleCnt="5"/>
      <dgm:spPr/>
    </dgm:pt>
    <dgm:pt modelId="{6E91347E-C468-4CC0-BAF2-907E8CCFCAA8}" type="pres">
      <dgm:prSet presAssocID="{F4E668BF-92DD-4F55-879F-B9CCCCACB26E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1528D-A84D-49C0-8629-A30F226021D3}" type="pres">
      <dgm:prSet presAssocID="{F4E668BF-92DD-4F55-879F-B9CCCCACB26E}" presName="accent_1" presStyleCnt="0"/>
      <dgm:spPr/>
    </dgm:pt>
    <dgm:pt modelId="{8F6B843E-3B15-4005-AF55-095205AA98C8}" type="pres">
      <dgm:prSet presAssocID="{F4E668BF-92DD-4F55-879F-B9CCCCACB26E}" presName="accentRepeatNode" presStyleLbl="solidFgAcc1" presStyleIdx="0" presStyleCnt="5"/>
      <dgm:spPr/>
    </dgm:pt>
    <dgm:pt modelId="{BB2A1EB3-A149-4763-B2AB-05AA90AFE277}" type="pres">
      <dgm:prSet presAssocID="{0A4CAD74-A18B-4F34-8863-87DD0B33A46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F4CDAE-5F06-47C0-8C1B-FA2C1137E582}" type="pres">
      <dgm:prSet presAssocID="{0A4CAD74-A18B-4F34-8863-87DD0B33A466}" presName="accent_2" presStyleCnt="0"/>
      <dgm:spPr/>
    </dgm:pt>
    <dgm:pt modelId="{342BD8CA-6A13-4300-98EA-4458F5FA7A4A}" type="pres">
      <dgm:prSet presAssocID="{0A4CAD74-A18B-4F34-8863-87DD0B33A466}" presName="accentRepeatNode" presStyleLbl="solidFgAcc1" presStyleIdx="1" presStyleCnt="5"/>
      <dgm:spPr/>
    </dgm:pt>
    <dgm:pt modelId="{5416E98F-513A-425E-A63D-99DF92472541}" type="pres">
      <dgm:prSet presAssocID="{8FD43616-D5A0-4F05-8B53-8C9D778C945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F3C82E-1CE9-47C9-87C9-F69D6B7C7D35}" type="pres">
      <dgm:prSet presAssocID="{8FD43616-D5A0-4F05-8B53-8C9D778C945E}" presName="accent_3" presStyleCnt="0"/>
      <dgm:spPr/>
    </dgm:pt>
    <dgm:pt modelId="{895D3818-3707-40A8-9CAC-9FFAF74DE86C}" type="pres">
      <dgm:prSet presAssocID="{8FD43616-D5A0-4F05-8B53-8C9D778C945E}" presName="accentRepeatNode" presStyleLbl="solidFgAcc1" presStyleIdx="2" presStyleCnt="5"/>
      <dgm:spPr/>
    </dgm:pt>
    <dgm:pt modelId="{C22D25CC-4B97-4D67-B711-F366FE677144}" type="pres">
      <dgm:prSet presAssocID="{B74CDE80-53C9-4D0C-81F3-AECCA09DA1C9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EF7037-C05A-4438-8AD0-62F1D2B8F51C}" type="pres">
      <dgm:prSet presAssocID="{B74CDE80-53C9-4D0C-81F3-AECCA09DA1C9}" presName="accent_4" presStyleCnt="0"/>
      <dgm:spPr/>
    </dgm:pt>
    <dgm:pt modelId="{4A806FC0-FE97-4AC8-92DE-FB84FB70C689}" type="pres">
      <dgm:prSet presAssocID="{B74CDE80-53C9-4D0C-81F3-AECCA09DA1C9}" presName="accentRepeatNode" presStyleLbl="solidFgAcc1" presStyleIdx="3" presStyleCnt="5"/>
      <dgm:spPr/>
    </dgm:pt>
    <dgm:pt modelId="{50F37CD1-E61E-4C84-B412-FA3740282284}" type="pres">
      <dgm:prSet presAssocID="{D0BF78DA-F3B9-4F46-B486-D00A4CB0F2B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8833F3-6B4F-4223-96BB-C7E8AA264429}" type="pres">
      <dgm:prSet presAssocID="{D0BF78DA-F3B9-4F46-B486-D00A4CB0F2B4}" presName="accent_5" presStyleCnt="0"/>
      <dgm:spPr/>
    </dgm:pt>
    <dgm:pt modelId="{D7E2AB8F-24EA-4803-BD92-51ADCBB9F12A}" type="pres">
      <dgm:prSet presAssocID="{D0BF78DA-F3B9-4F46-B486-D00A4CB0F2B4}" presName="accentRepeatNode" presStyleLbl="solidFgAcc1" presStyleIdx="4" presStyleCnt="5"/>
      <dgm:spPr/>
    </dgm:pt>
  </dgm:ptLst>
  <dgm:cxnLst>
    <dgm:cxn modelId="{13C790FD-502E-4A78-A693-8FA56B6EFBA7}" srcId="{FC67B2C8-14C9-4CC0-A77A-399C84DA1706}" destId="{8FD43616-D5A0-4F05-8B53-8C9D778C945E}" srcOrd="2" destOrd="0" parTransId="{111890D4-23FB-4D7E-B5DE-9412EAFE98F4}" sibTransId="{F9EA3A35-5A4E-4742-B747-C218B42C09A9}"/>
    <dgm:cxn modelId="{A65AC151-4271-4421-BF6C-72A19E0B11DE}" srcId="{FC67B2C8-14C9-4CC0-A77A-399C84DA1706}" destId="{0A4CAD74-A18B-4F34-8863-87DD0B33A466}" srcOrd="1" destOrd="0" parTransId="{96034C1D-DC70-4F9D-89CE-FFFE0115BCCE}" sibTransId="{3EFD5B37-6689-47EB-BA96-BE4A01DA3A7D}"/>
    <dgm:cxn modelId="{E2F01479-4A8F-4D56-B64F-47B30634A43D}" type="presOf" srcId="{FC67B2C8-14C9-4CC0-A77A-399C84DA1706}" destId="{27AD00E6-D5A8-441F-BC04-CECCD477B73B}" srcOrd="0" destOrd="0" presId="urn:microsoft.com/office/officeart/2008/layout/VerticalCurvedList#2"/>
    <dgm:cxn modelId="{24EE6A2E-7DE5-4B96-B1F7-C462313CF305}" srcId="{FC67B2C8-14C9-4CC0-A77A-399C84DA1706}" destId="{D0BF78DA-F3B9-4F46-B486-D00A4CB0F2B4}" srcOrd="4" destOrd="0" parTransId="{C1B7A155-BE99-46DB-A7AF-AF16494E6046}" sibTransId="{559D9A88-54F4-4777-85E9-7C5FEE748663}"/>
    <dgm:cxn modelId="{133B0551-9BA8-4BDD-B47C-0030236B9DD2}" type="presOf" srcId="{F4E668BF-92DD-4F55-879F-B9CCCCACB26E}" destId="{6E91347E-C468-4CC0-BAF2-907E8CCFCAA8}" srcOrd="0" destOrd="0" presId="urn:microsoft.com/office/officeart/2008/layout/VerticalCurvedList#2"/>
    <dgm:cxn modelId="{52476A3F-B6B3-4729-AB1C-3086510C4C1C}" srcId="{FC67B2C8-14C9-4CC0-A77A-399C84DA1706}" destId="{B74CDE80-53C9-4D0C-81F3-AECCA09DA1C9}" srcOrd="3" destOrd="0" parTransId="{25506854-349A-4BE8-BEE2-56990EC98223}" sibTransId="{603DE07C-3CF3-49DF-B6D8-6B7E6E073FE5}"/>
    <dgm:cxn modelId="{69A3F681-14A7-45A7-9771-6E3B06D230F5}" srcId="{FC67B2C8-14C9-4CC0-A77A-399C84DA1706}" destId="{F4E668BF-92DD-4F55-879F-B9CCCCACB26E}" srcOrd="0" destOrd="0" parTransId="{041D2460-9781-486E-8730-83379D32D133}" sibTransId="{B235267A-8542-49BA-A0B8-AA7B4245EF01}"/>
    <dgm:cxn modelId="{138E37BA-ECB6-4EF9-9A5A-CB0D930A8195}" type="presOf" srcId="{8FD43616-D5A0-4F05-8B53-8C9D778C945E}" destId="{5416E98F-513A-425E-A63D-99DF92472541}" srcOrd="0" destOrd="0" presId="urn:microsoft.com/office/officeart/2008/layout/VerticalCurvedList#2"/>
    <dgm:cxn modelId="{5347985C-182D-4E3B-B072-AD1B5C5C784D}" type="presOf" srcId="{0A4CAD74-A18B-4F34-8863-87DD0B33A466}" destId="{BB2A1EB3-A149-4763-B2AB-05AA90AFE277}" srcOrd="0" destOrd="0" presId="urn:microsoft.com/office/officeart/2008/layout/VerticalCurvedList#2"/>
    <dgm:cxn modelId="{70465264-21ED-4A12-86DF-5213D038F68C}" type="presOf" srcId="{B235267A-8542-49BA-A0B8-AA7B4245EF01}" destId="{E85155AA-B60D-4255-B797-E2BEFE881CFE}" srcOrd="0" destOrd="0" presId="urn:microsoft.com/office/officeart/2008/layout/VerticalCurvedList#2"/>
    <dgm:cxn modelId="{087003C7-EB3C-4E7B-BB9F-B49A1794B63A}" type="presOf" srcId="{D0BF78DA-F3B9-4F46-B486-D00A4CB0F2B4}" destId="{50F37CD1-E61E-4C84-B412-FA3740282284}" srcOrd="0" destOrd="0" presId="urn:microsoft.com/office/officeart/2008/layout/VerticalCurvedList#2"/>
    <dgm:cxn modelId="{9420C05E-8DCB-47E3-A013-F948E0CC3BAE}" type="presOf" srcId="{B74CDE80-53C9-4D0C-81F3-AECCA09DA1C9}" destId="{C22D25CC-4B97-4D67-B711-F366FE677144}" srcOrd="0" destOrd="0" presId="urn:microsoft.com/office/officeart/2008/layout/VerticalCurvedList#2"/>
    <dgm:cxn modelId="{522454EE-9B9B-4DC0-A035-DE9C99887628}" type="presParOf" srcId="{27AD00E6-D5A8-441F-BC04-CECCD477B73B}" destId="{42FCA971-65DA-49B7-8C01-D5A21059ECFC}" srcOrd="0" destOrd="0" presId="urn:microsoft.com/office/officeart/2008/layout/VerticalCurvedList#2"/>
    <dgm:cxn modelId="{5C22F835-015D-45EE-B662-B8ADD242D462}" type="presParOf" srcId="{42FCA971-65DA-49B7-8C01-D5A21059ECFC}" destId="{8BB18D91-54F6-48C2-B4E2-F375462FEEBA}" srcOrd="0" destOrd="0" presId="urn:microsoft.com/office/officeart/2008/layout/VerticalCurvedList#2"/>
    <dgm:cxn modelId="{0E1062B3-7A35-4C45-856B-76EA8189F34C}" type="presParOf" srcId="{8BB18D91-54F6-48C2-B4E2-F375462FEEBA}" destId="{E6B82D05-EF79-4F07-AC38-FE885A4EAF9B}" srcOrd="0" destOrd="0" presId="urn:microsoft.com/office/officeart/2008/layout/VerticalCurvedList#2"/>
    <dgm:cxn modelId="{4648026E-3089-4C3E-BBCB-4C09B1F2F74A}" type="presParOf" srcId="{8BB18D91-54F6-48C2-B4E2-F375462FEEBA}" destId="{E85155AA-B60D-4255-B797-E2BEFE881CFE}" srcOrd="1" destOrd="0" presId="urn:microsoft.com/office/officeart/2008/layout/VerticalCurvedList#2"/>
    <dgm:cxn modelId="{182581EF-5BF6-4D43-BE6C-1E85B2CB0274}" type="presParOf" srcId="{8BB18D91-54F6-48C2-B4E2-F375462FEEBA}" destId="{DBEE9F08-A72A-402F-A203-DB1F8A4C9325}" srcOrd="2" destOrd="0" presId="urn:microsoft.com/office/officeart/2008/layout/VerticalCurvedList#2"/>
    <dgm:cxn modelId="{8DB112EF-EE8A-4E80-BAA0-0527BB343990}" type="presParOf" srcId="{8BB18D91-54F6-48C2-B4E2-F375462FEEBA}" destId="{20826267-B896-40B7-9446-25675CA3625E}" srcOrd="3" destOrd="0" presId="urn:microsoft.com/office/officeart/2008/layout/VerticalCurvedList#2"/>
    <dgm:cxn modelId="{5A9E6F2E-9A14-4573-8498-E2608F928D24}" type="presParOf" srcId="{42FCA971-65DA-49B7-8C01-D5A21059ECFC}" destId="{6E91347E-C468-4CC0-BAF2-907E8CCFCAA8}" srcOrd="1" destOrd="0" presId="urn:microsoft.com/office/officeart/2008/layout/VerticalCurvedList#2"/>
    <dgm:cxn modelId="{61EC0DC4-A50C-4683-A26C-290D86909111}" type="presParOf" srcId="{42FCA971-65DA-49B7-8C01-D5A21059ECFC}" destId="{0521528D-A84D-49C0-8629-A30F226021D3}" srcOrd="2" destOrd="0" presId="urn:microsoft.com/office/officeart/2008/layout/VerticalCurvedList#2"/>
    <dgm:cxn modelId="{E1A55F22-F0C9-47A9-B2CA-DBDAF361B4E0}" type="presParOf" srcId="{0521528D-A84D-49C0-8629-A30F226021D3}" destId="{8F6B843E-3B15-4005-AF55-095205AA98C8}" srcOrd="0" destOrd="0" presId="urn:microsoft.com/office/officeart/2008/layout/VerticalCurvedList#2"/>
    <dgm:cxn modelId="{186F1730-8E51-4D06-B7B5-4631511DCBCD}" type="presParOf" srcId="{42FCA971-65DA-49B7-8C01-D5A21059ECFC}" destId="{BB2A1EB3-A149-4763-B2AB-05AA90AFE277}" srcOrd="3" destOrd="0" presId="urn:microsoft.com/office/officeart/2008/layout/VerticalCurvedList#2"/>
    <dgm:cxn modelId="{E17E8454-C316-430F-8F63-9A357523547C}" type="presParOf" srcId="{42FCA971-65DA-49B7-8C01-D5A21059ECFC}" destId="{34F4CDAE-5F06-47C0-8C1B-FA2C1137E582}" srcOrd="4" destOrd="0" presId="urn:microsoft.com/office/officeart/2008/layout/VerticalCurvedList#2"/>
    <dgm:cxn modelId="{B930BAE9-8F0A-490C-8A7F-A17DF17250A0}" type="presParOf" srcId="{34F4CDAE-5F06-47C0-8C1B-FA2C1137E582}" destId="{342BD8CA-6A13-4300-98EA-4458F5FA7A4A}" srcOrd="0" destOrd="0" presId="urn:microsoft.com/office/officeart/2008/layout/VerticalCurvedList#2"/>
    <dgm:cxn modelId="{6E928759-EAF6-47B4-89A7-86936551BC7B}" type="presParOf" srcId="{42FCA971-65DA-49B7-8C01-D5A21059ECFC}" destId="{5416E98F-513A-425E-A63D-99DF92472541}" srcOrd="5" destOrd="0" presId="urn:microsoft.com/office/officeart/2008/layout/VerticalCurvedList#2"/>
    <dgm:cxn modelId="{710650F0-4C56-4288-BEE6-A31FDE43E299}" type="presParOf" srcId="{42FCA971-65DA-49B7-8C01-D5A21059ECFC}" destId="{B8F3C82E-1CE9-47C9-87C9-F69D6B7C7D35}" srcOrd="6" destOrd="0" presId="urn:microsoft.com/office/officeart/2008/layout/VerticalCurvedList#2"/>
    <dgm:cxn modelId="{44EB54D8-C3FC-418F-BB39-00E63D3DF5A2}" type="presParOf" srcId="{B8F3C82E-1CE9-47C9-87C9-F69D6B7C7D35}" destId="{895D3818-3707-40A8-9CAC-9FFAF74DE86C}" srcOrd="0" destOrd="0" presId="urn:microsoft.com/office/officeart/2008/layout/VerticalCurvedList#2"/>
    <dgm:cxn modelId="{4CB43A9B-1DBA-4BAE-B29B-7B1A6C6EC583}" type="presParOf" srcId="{42FCA971-65DA-49B7-8C01-D5A21059ECFC}" destId="{C22D25CC-4B97-4D67-B711-F366FE677144}" srcOrd="7" destOrd="0" presId="urn:microsoft.com/office/officeart/2008/layout/VerticalCurvedList#2"/>
    <dgm:cxn modelId="{CBAFA036-F33A-4A35-9B10-8BB2B14F0CB4}" type="presParOf" srcId="{42FCA971-65DA-49B7-8C01-D5A21059ECFC}" destId="{86EF7037-C05A-4438-8AD0-62F1D2B8F51C}" srcOrd="8" destOrd="0" presId="urn:microsoft.com/office/officeart/2008/layout/VerticalCurvedList#2"/>
    <dgm:cxn modelId="{554BF618-7B61-44E6-9C31-D7E7F1EB1609}" type="presParOf" srcId="{86EF7037-C05A-4438-8AD0-62F1D2B8F51C}" destId="{4A806FC0-FE97-4AC8-92DE-FB84FB70C689}" srcOrd="0" destOrd="0" presId="urn:microsoft.com/office/officeart/2008/layout/VerticalCurvedList#2"/>
    <dgm:cxn modelId="{3E5755A8-8DBA-4706-9275-174C4A6F99B8}" type="presParOf" srcId="{42FCA971-65DA-49B7-8C01-D5A21059ECFC}" destId="{50F37CD1-E61E-4C84-B412-FA3740282284}" srcOrd="9" destOrd="0" presId="urn:microsoft.com/office/officeart/2008/layout/VerticalCurvedList#2"/>
    <dgm:cxn modelId="{44D4764A-9AFB-49B1-BD99-F3C23DCCC3FD}" type="presParOf" srcId="{42FCA971-65DA-49B7-8C01-D5A21059ECFC}" destId="{278833F3-6B4F-4223-96BB-C7E8AA264429}" srcOrd="10" destOrd="0" presId="urn:microsoft.com/office/officeart/2008/layout/VerticalCurvedList#2"/>
    <dgm:cxn modelId="{ACE9EEEC-81CE-4500-AB36-CE1455947034}" type="presParOf" srcId="{278833F3-6B4F-4223-96BB-C7E8AA264429}" destId="{D7E2AB8F-24EA-4803-BD92-51ADCBB9F12A}" srcOrd="0" destOrd="0" presId="urn:microsoft.com/office/officeart/2008/layout/VerticalCurvedList#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2" loCatId="list" qsTypeId="urn:microsoft.com/office/officeart/2005/8/quickstyle/simple1#4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HKI, TTG, </a:t>
          </a:r>
          <a:r>
            <a:rPr lang="en-US" sz="1600" dirty="0" err="1"/>
            <a:t>atau</a:t>
          </a:r>
          <a:r>
            <a:rPr lang="en-US" sz="1600" dirty="0"/>
            <a:t> Model/</a:t>
          </a:r>
          <a:r>
            <a:rPr lang="en-US" sz="1600" dirty="0" err="1"/>
            <a:t>Purwarupa</a:t>
          </a:r>
          <a:r>
            <a:rPr lang="en-US" sz="1600" dirty="0"/>
            <a:t>/</a:t>
          </a:r>
          <a:r>
            <a:rPr lang="en-US" sz="1600" dirty="0" err="1"/>
            <a:t>Desain</a:t>
          </a:r>
          <a:r>
            <a:rPr lang="en-US" sz="1600" dirty="0"/>
            <a:t>/</a:t>
          </a:r>
          <a:r>
            <a:rPr lang="en-US" sz="1600" dirty="0" err="1"/>
            <a:t>Karya</a:t>
          </a:r>
          <a:r>
            <a:rPr lang="en-US" sz="1600" dirty="0"/>
            <a:t> </a:t>
          </a:r>
          <a:r>
            <a:rPr lang="en-US" sz="1600" dirty="0" err="1"/>
            <a:t>seni</a:t>
          </a:r>
          <a:r>
            <a:rPr lang="en-US" sz="1600" dirty="0"/>
            <a:t>/ </a:t>
          </a:r>
          <a:r>
            <a:rPr lang="en-US" sz="1600" dirty="0" err="1"/>
            <a:t>Rekayasa</a:t>
          </a:r>
          <a:r>
            <a:rPr lang="en-US" sz="1600" dirty="0"/>
            <a:t> </a:t>
          </a:r>
          <a:r>
            <a:rPr lang="en-US" sz="1600" dirty="0" err="1"/>
            <a:t>Sosial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19A6B3D4-16BB-4563-A784-6D713C4F9475}">
      <dgm:prSet phldrT="[Text]" custT="1"/>
      <dgm:spPr/>
      <dgm:t>
        <a:bodyPr/>
        <a:lstStyle/>
        <a:p>
          <a:r>
            <a:rPr lang="en-US" sz="1600" dirty="0" err="1"/>
            <a:t>Publikasi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 </a:t>
          </a:r>
          <a:r>
            <a:rPr lang="en-US" sz="1600" dirty="0" err="1"/>
            <a:t>sebanyak</a:t>
          </a:r>
          <a:r>
            <a:rPr lang="en-US" sz="1600" dirty="0"/>
            <a:t> </a:t>
          </a:r>
          <a:r>
            <a:rPr lang="en-US" sz="1600" dirty="0" err="1"/>
            <a:t>satu</a:t>
          </a:r>
          <a:r>
            <a:rPr lang="en-US" sz="1600" dirty="0"/>
            <a:t> </a:t>
          </a:r>
          <a:r>
            <a:rPr lang="en-US" sz="1600" dirty="0" err="1"/>
            <a:t>artikel</a:t>
          </a:r>
          <a:r>
            <a:rPr lang="en-US" sz="1600" dirty="0"/>
            <a:t> per </a:t>
          </a:r>
          <a:r>
            <a:rPr lang="en-US" sz="1600" dirty="0" err="1"/>
            <a:t>tahun</a:t>
          </a:r>
          <a:endParaRPr lang="en-US" sz="1600" dirty="0"/>
        </a:p>
      </dgm:t>
    </dgm:pt>
    <dgm:pt modelId="{FD5A13B5-49D0-481D-AF3F-D002A6DC71CC}" cxnId="{A19882FB-B7D5-4467-BB62-3ACE6908E924}" type="parTrans">
      <dgm:prSet/>
      <dgm:spPr/>
      <dgm:t>
        <a:bodyPr/>
        <a:lstStyle/>
        <a:p>
          <a:endParaRPr lang="en-US"/>
        </a:p>
      </dgm:t>
    </dgm:pt>
    <dgm:pt modelId="{D78DC3E0-E614-4EF8-9E9D-33FFB9D2DB81}" cxnId="{A19882FB-B7D5-4467-BB62-3ACE6908E924}" type="sibTrans">
      <dgm:prSet/>
      <dgm:spPr/>
      <dgm:t>
        <a:bodyPr/>
        <a:lstStyle/>
        <a:p>
          <a:endParaRPr lang="en-US"/>
        </a:p>
      </dgm:t>
    </dgm:pt>
    <dgm:pt modelId="{E1080908-7137-4AB4-8A0B-E693FEA88A27}">
      <dgm:prSet phldrT="[Text]" custT="1"/>
      <dgm:spPr/>
      <dgm:t>
        <a:bodyPr/>
        <a:lstStyle/>
        <a:p>
          <a:r>
            <a:rPr lang="en-US" sz="1600" dirty="0" err="1"/>
            <a:t>Buku</a:t>
          </a:r>
          <a:r>
            <a:rPr lang="en-US" sz="1600" dirty="0"/>
            <a:t> ajar </a:t>
          </a:r>
          <a:r>
            <a:rPr lang="en-US" sz="1600" dirty="0" err="1"/>
            <a:t>edar</a:t>
          </a:r>
          <a:r>
            <a:rPr lang="en-US" sz="1600" dirty="0"/>
            <a:t> </a:t>
          </a:r>
          <a:r>
            <a:rPr lang="en-US" sz="1600" dirty="0" err="1"/>
            <a:t>nasional</a:t>
          </a:r>
          <a:r>
            <a:rPr lang="en-US" sz="1600" dirty="0"/>
            <a:t> </a:t>
          </a:r>
          <a:r>
            <a:rPr lang="en-US" sz="1600" dirty="0" err="1"/>
            <a:t>terbit</a:t>
          </a:r>
          <a:r>
            <a:rPr lang="en-US" sz="1600" dirty="0"/>
            <a:t> </a:t>
          </a:r>
          <a:r>
            <a:rPr lang="en-US" sz="1600" dirty="0" err="1"/>
            <a:t>pada</a:t>
          </a:r>
          <a:r>
            <a:rPr lang="en-US" sz="1600" dirty="0"/>
            <a:t> </a:t>
          </a:r>
          <a:r>
            <a:rPr lang="en-US" sz="1600" dirty="0" err="1"/>
            <a:t>akhir</a:t>
          </a:r>
          <a:r>
            <a:rPr lang="en-US" sz="1600" dirty="0"/>
            <a:t> </a:t>
          </a:r>
          <a:r>
            <a:rPr lang="en-US" sz="1600" dirty="0" err="1"/>
            <a:t>tahun</a:t>
          </a:r>
          <a:r>
            <a:rPr lang="en-US" sz="1600" dirty="0"/>
            <a:t> </a:t>
          </a:r>
          <a:r>
            <a:rPr lang="en-US" sz="1600" dirty="0" err="1" smtClean="0"/>
            <a:t>pelaksanaan</a:t>
          </a:r>
          <a:endParaRPr lang="en-US" sz="1600" dirty="0"/>
        </a:p>
      </dgm:t>
    </dgm:pt>
    <dgm:pt modelId="{C69E68FB-88C4-4DDC-BA5D-FDE3F72B6D46}" cxnId="{6CCBCCBE-85CF-4547-A910-86F1E0DCC476}" type="parTrans">
      <dgm:prSet/>
      <dgm:spPr/>
      <dgm:t>
        <a:bodyPr/>
        <a:lstStyle/>
        <a:p>
          <a:endParaRPr lang="en-US"/>
        </a:p>
      </dgm:t>
    </dgm:pt>
    <dgm:pt modelId="{673D9E07-965E-4C1F-843E-920748CF31BD}" cxnId="{6CCBCCBE-85CF-4547-A910-86F1E0DCC476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B5C4BE-7EC2-4F94-803A-475EAE058B8D}" type="presOf" srcId="{E1080908-7137-4AB4-8A0B-E693FEA88A27}" destId="{CE28DD73-2E99-4D43-AFB4-62604128E487}" srcOrd="0" destOrd="1" presId="urn:microsoft.com/office/officeart/2011/layout/TabList#2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C724EA6C-032B-40E1-B81D-BB5C71EB35CF}" type="presOf" srcId="{39394FB6-3F1F-4F1F-84ED-9F25D0427EDF}" destId="{ED37E0DA-4E15-476C-8E3B-C3FADCFC2D51}" srcOrd="0" destOrd="0" presId="urn:microsoft.com/office/officeart/2011/layout/TabList#2"/>
    <dgm:cxn modelId="{40D9F865-F743-4EC9-B874-BB96CDA74ACA}" type="presOf" srcId="{19A6B3D4-16BB-4563-A784-6D713C4F9475}" destId="{CE28DD73-2E99-4D43-AFB4-62604128E487}" srcOrd="0" destOrd="0" presId="urn:microsoft.com/office/officeart/2011/layout/TabList#2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D51095ED-DF78-4147-9C28-F20F4F4247E7}" type="presOf" srcId="{B66A8F01-A758-447B-8BF8-C7B140424C8F}" destId="{C4ABF912-F49B-42FF-AB85-74521CFD6B56}" srcOrd="0" destOrd="0" presId="urn:microsoft.com/office/officeart/2011/layout/TabList#2"/>
    <dgm:cxn modelId="{A19882FB-B7D5-4467-BB62-3ACE6908E924}" srcId="{39394FB6-3F1F-4F1F-84ED-9F25D0427EDF}" destId="{19A6B3D4-16BB-4563-A784-6D713C4F9475}" srcOrd="1" destOrd="0" parTransId="{FD5A13B5-49D0-481D-AF3F-D002A6DC71CC}" sibTransId="{D78DC3E0-E614-4EF8-9E9D-33FFB9D2DB81}"/>
    <dgm:cxn modelId="{7D47F91E-C328-436C-B6CB-8EAC5181727A}" type="presOf" srcId="{344F270C-1CD3-42F1-B2C2-F477551883F6}" destId="{51DAE91D-B0B2-4FD9-AA0B-2787E14837F0}" srcOrd="0" destOrd="0" presId="urn:microsoft.com/office/officeart/2011/layout/TabList#2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6CCBCCBE-85CF-4547-A910-86F1E0DCC476}" srcId="{39394FB6-3F1F-4F1F-84ED-9F25D0427EDF}" destId="{E1080908-7137-4AB4-8A0B-E693FEA88A27}" srcOrd="2" destOrd="0" parTransId="{C69E68FB-88C4-4DDC-BA5D-FDE3F72B6D46}" sibTransId="{673D9E07-965E-4C1F-843E-920748CF31BD}"/>
    <dgm:cxn modelId="{19AAC15C-B9A7-432D-8B27-145D1B2850D6}" type="presOf" srcId="{3C5BF57B-94D1-4D95-B18B-6FB0D9AF72C1}" destId="{39FCFD70-A3BE-4D9B-A767-8C977284FF14}" srcOrd="0" destOrd="0" presId="urn:microsoft.com/office/officeart/2011/layout/TabList#2"/>
    <dgm:cxn modelId="{F90A192B-0BF7-4454-AC11-C7ED5754DDD8}" type="presOf" srcId="{F56C95D3-9781-4FED-BFDB-80FD6986E0D2}" destId="{B2A3DF14-7973-42AB-983B-68F7E4B56145}" srcOrd="0" destOrd="0" presId="urn:microsoft.com/office/officeart/2011/layout/TabList#2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7D5655BD-5C52-4264-BE4B-A5A76D569FDC}" type="presOf" srcId="{4328E252-02CE-4C62-99DC-E7B5A73A79C4}" destId="{8DF41C57-58F3-4CC6-8B8E-F0C69A2C8877}" srcOrd="0" destOrd="0" presId="urn:microsoft.com/office/officeart/2011/layout/TabList#2"/>
    <dgm:cxn modelId="{EAB9DC91-22BB-4397-9CBC-302AB1FB605F}" type="presParOf" srcId="{51DAE91D-B0B2-4FD9-AA0B-2787E14837F0}" destId="{CDAF3D30-0647-4D4C-A50F-FF3B10CFCE14}" srcOrd="0" destOrd="0" presId="urn:microsoft.com/office/officeart/2011/layout/TabList#2"/>
    <dgm:cxn modelId="{AE554789-67F1-40BC-849B-73861FE1450B}" type="presParOf" srcId="{CDAF3D30-0647-4D4C-A50F-FF3B10CFCE14}" destId="{B2A3DF14-7973-42AB-983B-68F7E4B56145}" srcOrd="0" destOrd="0" presId="urn:microsoft.com/office/officeart/2011/layout/TabList#2"/>
    <dgm:cxn modelId="{C34171C2-3945-4DC4-B2A4-3E2AC8D788FE}" type="presParOf" srcId="{CDAF3D30-0647-4D4C-A50F-FF3B10CFCE14}" destId="{ED37E0DA-4E15-476C-8E3B-C3FADCFC2D51}" srcOrd="1" destOrd="0" presId="urn:microsoft.com/office/officeart/2011/layout/TabList#2"/>
    <dgm:cxn modelId="{1B288733-B54D-40E4-9A8A-FB0899A5FEB7}" type="presParOf" srcId="{CDAF3D30-0647-4D4C-A50F-FF3B10CFCE14}" destId="{4980B5AA-F22A-4F44-AD75-72149927F69C}" srcOrd="2" destOrd="0" presId="urn:microsoft.com/office/officeart/2011/layout/TabList#2"/>
    <dgm:cxn modelId="{59E9588B-542D-479A-82A9-6746B21526FE}" type="presParOf" srcId="{51DAE91D-B0B2-4FD9-AA0B-2787E14837F0}" destId="{CE28DD73-2E99-4D43-AFB4-62604128E487}" srcOrd="1" destOrd="0" presId="urn:microsoft.com/office/officeart/2011/layout/TabList#2"/>
    <dgm:cxn modelId="{E2F3AC52-B074-45AA-9058-EE6ACF8EF159}" type="presParOf" srcId="{51DAE91D-B0B2-4FD9-AA0B-2787E14837F0}" destId="{0741ECC5-A103-4B68-B159-9599095A7FC0}" srcOrd="2" destOrd="0" presId="urn:microsoft.com/office/officeart/2011/layout/TabList#2"/>
    <dgm:cxn modelId="{83624116-1568-4136-8091-0CB501708A96}" type="presParOf" srcId="{51DAE91D-B0B2-4FD9-AA0B-2787E14837F0}" destId="{9668626E-A3C0-41FE-A776-0A08A9CA74DE}" srcOrd="3" destOrd="0" presId="urn:microsoft.com/office/officeart/2011/layout/TabList#2"/>
    <dgm:cxn modelId="{67655C95-19FB-4CF9-88B3-C800FD39B6AD}" type="presParOf" srcId="{9668626E-A3C0-41FE-A776-0A08A9CA74DE}" destId="{8DF41C57-58F3-4CC6-8B8E-F0C69A2C8877}" srcOrd="0" destOrd="0" presId="urn:microsoft.com/office/officeart/2011/layout/TabList#2"/>
    <dgm:cxn modelId="{1EC2B7D4-9B50-4E61-B33F-91255047EE11}" type="presParOf" srcId="{9668626E-A3C0-41FE-A776-0A08A9CA74DE}" destId="{39FCFD70-A3BE-4D9B-A767-8C977284FF14}" srcOrd="1" destOrd="0" presId="urn:microsoft.com/office/officeart/2011/layout/TabList#2"/>
    <dgm:cxn modelId="{7CB1AA0A-D033-45D6-A66A-AA11D5CA5DA8}" type="presParOf" srcId="{9668626E-A3C0-41FE-A776-0A08A9CA74DE}" destId="{E1DA476D-2099-4479-A550-9C3C4B7F85FD}" srcOrd="2" destOrd="0" presId="urn:microsoft.com/office/officeart/2011/layout/TabList#2"/>
    <dgm:cxn modelId="{716DAE16-8F94-4972-AAFB-E50870FF17E8}" type="presParOf" srcId="{51DAE91D-B0B2-4FD9-AA0B-2787E14837F0}" destId="{C4ABF912-F49B-42FF-AB85-74521CFD6B56}" srcOrd="4" destOrd="0" presId="urn:microsoft.com/office/officeart/2011/layout/TabList#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3" loCatId="cycle" qsTypeId="urn:microsoft.com/office/officeart/2005/8/quickstyle/simple1#5" qsCatId="simple" csTypeId="urn:microsoft.com/office/officeart/2005/8/colors/colorful4#3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A4C43AD-CC6D-4DCF-A4C6-1DBEC32B372C}" type="presOf" srcId="{9BAC5AAE-216A-4E8F-BE55-055FAB524FA8}" destId="{87DBE9A2-0A1E-4C52-9CC5-5E33D2F21C90}" srcOrd="0" destOrd="0" presId="urn:microsoft.com/office/officeart/2005/8/layout/cycle8#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3" loCatId="list" qsTypeId="urn:microsoft.com/office/officeart/2005/8/quickstyle/simple1#6" qsCatId="simple" csTypeId="urn:microsoft.com/office/officeart/2005/8/colors/colorful1#3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/>
            <a:t>HKI, TTG, </a:t>
          </a:r>
          <a:r>
            <a:rPr lang="id-ID" sz="1600" dirty="0"/>
            <a:t>metode, </a:t>
          </a:r>
          <a:r>
            <a:rPr lang="id-ID" sz="1600" i="1" dirty="0"/>
            <a:t>blue print</a:t>
          </a:r>
          <a:r>
            <a:rPr lang="id-ID" sz="1600" dirty="0"/>
            <a:t>, purwarupa, sistem, kebijakan atau model yang bersifat strategis dan berskala nasional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buku</a:t>
          </a:r>
          <a:endParaRPr lang="en-US" sz="1600" dirty="0"/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9728CE-200A-4322-96DB-A08E172707E9}" type="presOf" srcId="{4328E252-02CE-4C62-99DC-E7B5A73A79C4}" destId="{8DF41C57-58F3-4CC6-8B8E-F0C69A2C8877}" srcOrd="0" destOrd="0" presId="urn:microsoft.com/office/officeart/2011/layout/TabList#3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F288ACB1-7B42-48BE-B325-E6F7E4354C81}" type="presOf" srcId="{344F270C-1CD3-42F1-B2C2-F477551883F6}" destId="{51DAE91D-B0B2-4FD9-AA0B-2787E14837F0}" srcOrd="0" destOrd="0" presId="urn:microsoft.com/office/officeart/2011/layout/TabList#3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C46D0758-CB67-459D-8C9C-04B6F3749A10}" type="presOf" srcId="{B705C7AF-13BF-45AD-AAF8-64BB75266728}" destId="{CE28DD73-2E99-4D43-AFB4-62604128E487}" srcOrd="0" destOrd="0" presId="urn:microsoft.com/office/officeart/2011/layout/TabList#3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2B85F37E-DDB0-44C2-AD07-2EC3B6D61204}" type="presOf" srcId="{3C5BF57B-94D1-4D95-B18B-6FB0D9AF72C1}" destId="{39FCFD70-A3BE-4D9B-A767-8C977284FF14}" srcOrd="0" destOrd="0" presId="urn:microsoft.com/office/officeart/2011/layout/TabList#3"/>
    <dgm:cxn modelId="{31735D8C-7183-4D0E-A8FE-1C1800707FAB}" type="presOf" srcId="{39394FB6-3F1F-4F1F-84ED-9F25D0427EDF}" destId="{ED37E0DA-4E15-476C-8E3B-C3FADCFC2D51}" srcOrd="0" destOrd="0" presId="urn:microsoft.com/office/officeart/2011/layout/TabList#3"/>
    <dgm:cxn modelId="{EEBCDBD6-FF7B-4303-B3D5-6B579273DBDE}" type="presOf" srcId="{B66A8F01-A758-447B-8BF8-C7B140424C8F}" destId="{C4ABF912-F49B-42FF-AB85-74521CFD6B56}" srcOrd="0" destOrd="0" presId="urn:microsoft.com/office/officeart/2011/layout/TabList#3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DF48F784-E9CD-4106-A037-BEA1C4824246}" type="presOf" srcId="{F56C95D3-9781-4FED-BFDB-80FD6986E0D2}" destId="{B2A3DF14-7973-42AB-983B-68F7E4B56145}" srcOrd="0" destOrd="0" presId="urn:microsoft.com/office/officeart/2011/layout/TabList#3"/>
    <dgm:cxn modelId="{5CB80A77-7E8A-463B-9109-1521A295569F}" type="presParOf" srcId="{51DAE91D-B0B2-4FD9-AA0B-2787E14837F0}" destId="{CDAF3D30-0647-4D4C-A50F-FF3B10CFCE14}" srcOrd="0" destOrd="0" presId="urn:microsoft.com/office/officeart/2011/layout/TabList#3"/>
    <dgm:cxn modelId="{CC3A109C-5B8B-4D77-A557-4EC47FCFE9AF}" type="presParOf" srcId="{CDAF3D30-0647-4D4C-A50F-FF3B10CFCE14}" destId="{B2A3DF14-7973-42AB-983B-68F7E4B56145}" srcOrd="0" destOrd="0" presId="urn:microsoft.com/office/officeart/2011/layout/TabList#3"/>
    <dgm:cxn modelId="{EEAD24D8-CC42-4544-9A49-F9696D86951B}" type="presParOf" srcId="{CDAF3D30-0647-4D4C-A50F-FF3B10CFCE14}" destId="{ED37E0DA-4E15-476C-8E3B-C3FADCFC2D51}" srcOrd="1" destOrd="0" presId="urn:microsoft.com/office/officeart/2011/layout/TabList#3"/>
    <dgm:cxn modelId="{E1E75223-D351-4F79-9EA9-A6B4D6968225}" type="presParOf" srcId="{CDAF3D30-0647-4D4C-A50F-FF3B10CFCE14}" destId="{4980B5AA-F22A-4F44-AD75-72149927F69C}" srcOrd="2" destOrd="0" presId="urn:microsoft.com/office/officeart/2011/layout/TabList#3"/>
    <dgm:cxn modelId="{64486CAF-EDEF-418E-BBEB-E5BC30142D32}" type="presParOf" srcId="{51DAE91D-B0B2-4FD9-AA0B-2787E14837F0}" destId="{CE28DD73-2E99-4D43-AFB4-62604128E487}" srcOrd="1" destOrd="0" presId="urn:microsoft.com/office/officeart/2011/layout/TabList#3"/>
    <dgm:cxn modelId="{A80DAA2A-4EC2-4183-A00E-7E269D0C1C73}" type="presParOf" srcId="{51DAE91D-B0B2-4FD9-AA0B-2787E14837F0}" destId="{0741ECC5-A103-4B68-B159-9599095A7FC0}" srcOrd="2" destOrd="0" presId="urn:microsoft.com/office/officeart/2011/layout/TabList#3"/>
    <dgm:cxn modelId="{36E7AF59-0F33-4EFE-8330-051D813C2EB8}" type="presParOf" srcId="{51DAE91D-B0B2-4FD9-AA0B-2787E14837F0}" destId="{9668626E-A3C0-41FE-A776-0A08A9CA74DE}" srcOrd="3" destOrd="0" presId="urn:microsoft.com/office/officeart/2011/layout/TabList#3"/>
    <dgm:cxn modelId="{F5D1A72C-71E9-4A2F-9936-775DE9BC2CE5}" type="presParOf" srcId="{9668626E-A3C0-41FE-A776-0A08A9CA74DE}" destId="{8DF41C57-58F3-4CC6-8B8E-F0C69A2C8877}" srcOrd="0" destOrd="0" presId="urn:microsoft.com/office/officeart/2011/layout/TabList#3"/>
    <dgm:cxn modelId="{E4B7B1C9-6814-4E24-9F4B-4D5C2A10A328}" type="presParOf" srcId="{9668626E-A3C0-41FE-A776-0A08A9CA74DE}" destId="{39FCFD70-A3BE-4D9B-A767-8C977284FF14}" srcOrd="1" destOrd="0" presId="urn:microsoft.com/office/officeart/2011/layout/TabList#3"/>
    <dgm:cxn modelId="{5E65C116-75F5-4EC9-8594-FEB537A057AB}" type="presParOf" srcId="{9668626E-A3C0-41FE-A776-0A08A9CA74DE}" destId="{E1DA476D-2099-4479-A550-9C3C4B7F85FD}" srcOrd="2" destOrd="0" presId="urn:microsoft.com/office/officeart/2011/layout/TabList#3"/>
    <dgm:cxn modelId="{62286830-55C6-4160-A732-34D8FCD8A034}" type="presParOf" srcId="{51DAE91D-B0B2-4FD9-AA0B-2787E14837F0}" destId="{C4ABF912-F49B-42FF-AB85-74521CFD6B56}" srcOrd="4" destOrd="0" presId="urn:microsoft.com/office/officeart/2011/layout/TabList#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4" loCatId="cycle" qsTypeId="urn:microsoft.com/office/officeart/2005/8/quickstyle/simple1#7" qsCatId="simple" csTypeId="urn:microsoft.com/office/officeart/2005/8/colors/colorful4#4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20F737F8-9E33-4E7E-B2DA-4DBCD9D08447}" type="presOf" srcId="{9BAC5AAE-216A-4E8F-BE55-055FAB524FA8}" destId="{87DBE9A2-0A1E-4C52-9CC5-5E33D2F21C90}" srcOrd="0" destOrd="0" presId="urn:microsoft.com/office/officeart/2005/8/layout/cycle8#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44F270C-1CD3-42F1-B2C2-F477551883F6}" type="doc">
      <dgm:prSet loTypeId="urn:microsoft.com/office/officeart/2011/layout/TabList#4" loCatId="list" qsTypeId="urn:microsoft.com/office/officeart/2005/8/quickstyle/simple1#8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39394FB6-3F1F-4F1F-84ED-9F25D0427EDF}">
      <dgm:prSet phldrT="[Text]"/>
      <dgm:spPr/>
      <dgm:t>
        <a:bodyPr/>
        <a:lstStyle/>
        <a:p>
          <a:r>
            <a:rPr lang="en-US" dirty="0"/>
            <a:t>1</a:t>
          </a:r>
        </a:p>
      </dgm:t>
    </dgm:pt>
    <dgm:pt modelId="{35803B7F-0638-49A1-AC1C-D33AFDF67D19}" cxnId="{9CE39B11-4843-46FF-86C5-16D450D1E40D}" type="parTrans">
      <dgm:prSet/>
      <dgm:spPr/>
      <dgm:t>
        <a:bodyPr/>
        <a:lstStyle/>
        <a:p>
          <a:endParaRPr lang="en-US"/>
        </a:p>
      </dgm:t>
    </dgm:pt>
    <dgm:pt modelId="{22284031-CC44-4FA3-8DF4-47629FF499BA}" cxnId="{9CE39B11-4843-46FF-86C5-16D450D1E40D}" type="sibTrans">
      <dgm:prSet/>
      <dgm:spPr/>
      <dgm:t>
        <a:bodyPr/>
        <a:lstStyle/>
        <a:p>
          <a:endParaRPr lang="en-US"/>
        </a:p>
      </dgm:t>
    </dgm:pt>
    <dgm:pt modelId="{F56C95D3-9781-4FED-BFDB-80FD6986E0D2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Wajib</a:t>
          </a:r>
          <a:endParaRPr lang="en-US" dirty="0"/>
        </a:p>
      </dgm:t>
    </dgm:pt>
    <dgm:pt modelId="{153187B4-2D99-4D8C-8CF3-1A83859C4253}" cxnId="{B77EE924-5F38-444C-8FEB-4A95094FC981}" type="parTrans">
      <dgm:prSet/>
      <dgm:spPr/>
      <dgm:t>
        <a:bodyPr/>
        <a:lstStyle/>
        <a:p>
          <a:endParaRPr lang="en-US"/>
        </a:p>
      </dgm:t>
    </dgm:pt>
    <dgm:pt modelId="{1B93A32E-0B85-4846-874B-8A235270BDC9}" cxnId="{B77EE924-5F38-444C-8FEB-4A95094FC981}" type="sibTrans">
      <dgm:prSet/>
      <dgm:spPr/>
      <dgm:t>
        <a:bodyPr/>
        <a:lstStyle/>
        <a:p>
          <a:endParaRPr lang="en-US"/>
        </a:p>
      </dgm:t>
    </dgm:pt>
    <dgm:pt modelId="{B705C7AF-13BF-45AD-AAF8-64BB75266728}">
      <dgm:prSet phldrT="[Text]" custT="1"/>
      <dgm:spPr/>
      <dgm:t>
        <a:bodyPr/>
        <a:lstStyle/>
        <a:p>
          <a:r>
            <a:rPr lang="en-US" sz="1600" dirty="0"/>
            <a:t>HKI</a:t>
          </a:r>
          <a:r>
            <a:rPr lang="id-ID" sz="1600" dirty="0"/>
            <a:t> </a:t>
          </a:r>
          <a:r>
            <a:rPr lang="en-US" sz="1600" i="0" dirty="0" err="1"/>
            <a:t>penciptaan</a:t>
          </a:r>
          <a:r>
            <a:rPr lang="en-US" sz="1600" i="0" dirty="0"/>
            <a:t> </a:t>
          </a:r>
          <a:r>
            <a:rPr lang="en-US" sz="1600" i="0" dirty="0" err="1"/>
            <a:t>dan</a:t>
          </a:r>
          <a:r>
            <a:rPr lang="en-US" sz="1600" i="0" dirty="0"/>
            <a:t> </a:t>
          </a:r>
          <a:r>
            <a:rPr lang="en-US" sz="1600" i="0" dirty="0" err="1"/>
            <a:t>penyajian</a:t>
          </a:r>
          <a:r>
            <a:rPr lang="en-US" sz="1600" i="0" dirty="0"/>
            <a:t> </a:t>
          </a:r>
          <a:r>
            <a:rPr lang="en-US" sz="1600" i="0" dirty="0" err="1"/>
            <a:t>seni</a:t>
          </a:r>
          <a:r>
            <a:rPr lang="en-US" sz="1600" i="0" dirty="0"/>
            <a:t> </a:t>
          </a:r>
          <a:r>
            <a:rPr lang="en-US" sz="1600" i="0" dirty="0" smtClean="0"/>
            <a:t>yang </a:t>
          </a:r>
          <a:r>
            <a:rPr lang="en-US" sz="1600" i="0" dirty="0" err="1"/>
            <a:t>dipertunjukkan</a:t>
          </a:r>
          <a:r>
            <a:rPr lang="en-US" sz="1600" i="0" dirty="0"/>
            <a:t>, </a:t>
          </a:r>
          <a:r>
            <a:rPr lang="en-US" sz="1600" i="0" dirty="0" err="1"/>
            <a:t>dipamerkan</a:t>
          </a:r>
          <a:r>
            <a:rPr lang="en-US" sz="1600" i="0" dirty="0"/>
            <a:t>, </a:t>
          </a:r>
          <a:r>
            <a:rPr lang="en-US" sz="1600" i="0" dirty="0" err="1"/>
            <a:t>atau</a:t>
          </a:r>
          <a:r>
            <a:rPr lang="en-US" sz="1600" i="0" dirty="0"/>
            <a:t> </a:t>
          </a:r>
          <a:r>
            <a:rPr lang="en-US" sz="1600" i="0" dirty="0" err="1"/>
            <a:t>ditayangkan</a:t>
          </a:r>
          <a:r>
            <a:rPr lang="en-US" sz="1600" i="0" dirty="0"/>
            <a:t> di </a:t>
          </a:r>
          <a:r>
            <a:rPr lang="en-US" sz="1600" i="0" dirty="0" err="1"/>
            <a:t>tingkat</a:t>
          </a:r>
          <a:r>
            <a:rPr lang="en-US" sz="1600" i="0" dirty="0"/>
            <a:t> </a:t>
          </a:r>
          <a:r>
            <a:rPr lang="en-US" sz="1600" i="0" dirty="0" err="1"/>
            <a:t>lokal</a:t>
          </a:r>
          <a:r>
            <a:rPr lang="en-US" sz="1600" i="0" dirty="0"/>
            <a:t>, regional, </a:t>
          </a:r>
          <a:r>
            <a:rPr lang="en-US" sz="1600" i="0" dirty="0" err="1"/>
            <a:t>nasional</a:t>
          </a:r>
          <a:r>
            <a:rPr lang="en-US" sz="1600" i="0" dirty="0"/>
            <a:t>, </a:t>
          </a:r>
          <a:r>
            <a:rPr lang="en-US" sz="1600" i="0" dirty="0" err="1"/>
            <a:t>maupun</a:t>
          </a:r>
          <a:r>
            <a:rPr lang="en-US" sz="1600" i="0" dirty="0"/>
            <a:t> </a:t>
          </a:r>
          <a:r>
            <a:rPr lang="en-US" sz="1600" i="0" dirty="0" err="1"/>
            <a:t>internasional</a:t>
          </a:r>
          <a:endParaRPr lang="en-US" sz="1600" dirty="0"/>
        </a:p>
      </dgm:t>
    </dgm:pt>
    <dgm:pt modelId="{6687E86A-7B03-4BD3-9735-4D5C629A505E}" cxnId="{D72C1A51-255C-4B8B-AD7E-380C11852F00}" type="parTrans">
      <dgm:prSet/>
      <dgm:spPr/>
      <dgm:t>
        <a:bodyPr/>
        <a:lstStyle/>
        <a:p>
          <a:endParaRPr lang="en-US"/>
        </a:p>
      </dgm:t>
    </dgm:pt>
    <dgm:pt modelId="{0C347240-5D85-48B8-897A-55D651429E36}" cxnId="{D72C1A51-255C-4B8B-AD7E-380C11852F00}" type="sibTrans">
      <dgm:prSet/>
      <dgm:spPr/>
      <dgm:t>
        <a:bodyPr/>
        <a:lstStyle/>
        <a:p>
          <a:endParaRPr lang="en-US"/>
        </a:p>
      </dgm:t>
    </dgm:pt>
    <dgm:pt modelId="{3C5BF57B-94D1-4D95-B18B-6FB0D9AF72C1}">
      <dgm:prSet phldrT="[Text]"/>
      <dgm:spPr/>
      <dgm:t>
        <a:bodyPr/>
        <a:lstStyle/>
        <a:p>
          <a:r>
            <a:rPr lang="en-US" dirty="0"/>
            <a:t>2</a:t>
          </a:r>
        </a:p>
      </dgm:t>
    </dgm:pt>
    <dgm:pt modelId="{ED87AD16-E07A-48BA-951D-83864848F44A}" cxnId="{EC74DC91-0902-40F4-B984-9F0967C2108C}" type="parTrans">
      <dgm:prSet/>
      <dgm:spPr/>
      <dgm:t>
        <a:bodyPr/>
        <a:lstStyle/>
        <a:p>
          <a:endParaRPr lang="en-US"/>
        </a:p>
      </dgm:t>
    </dgm:pt>
    <dgm:pt modelId="{9C8DB9BF-A807-49C9-B542-334E1B716BCD}" cxnId="{EC74DC91-0902-40F4-B984-9F0967C2108C}" type="sibTrans">
      <dgm:prSet/>
      <dgm:spPr/>
      <dgm:t>
        <a:bodyPr/>
        <a:lstStyle/>
        <a:p>
          <a:endParaRPr lang="en-US"/>
        </a:p>
      </dgm:t>
    </dgm:pt>
    <dgm:pt modelId="{4328E252-02CE-4C62-99DC-E7B5A73A79C4}">
      <dgm:prSet phldrT="[Text]"/>
      <dgm:spPr/>
      <dgm:t>
        <a:bodyPr/>
        <a:lstStyle/>
        <a:p>
          <a:r>
            <a:rPr lang="en-US" dirty="0" err="1"/>
            <a:t>Luaran</a:t>
          </a:r>
          <a:r>
            <a:rPr lang="en-US" dirty="0"/>
            <a:t> </a:t>
          </a:r>
          <a:r>
            <a:rPr lang="en-US" dirty="0" err="1"/>
            <a:t>Tambahan</a:t>
          </a:r>
          <a:endParaRPr lang="en-US" dirty="0"/>
        </a:p>
      </dgm:t>
    </dgm:pt>
    <dgm:pt modelId="{3A6527D2-BEDF-4E0F-8B9A-C757E5D8B871}" cxnId="{4B801119-4686-408F-AA70-4E3E6D4FDB2B}" type="parTrans">
      <dgm:prSet/>
      <dgm:spPr/>
      <dgm:t>
        <a:bodyPr/>
        <a:lstStyle/>
        <a:p>
          <a:endParaRPr lang="en-US"/>
        </a:p>
      </dgm:t>
    </dgm:pt>
    <dgm:pt modelId="{E7D35F30-E19D-4CD8-A329-3EE1DE19FC59}" cxnId="{4B801119-4686-408F-AA70-4E3E6D4FDB2B}" type="sibTrans">
      <dgm:prSet/>
      <dgm:spPr/>
      <dgm:t>
        <a:bodyPr/>
        <a:lstStyle/>
        <a:p>
          <a:endParaRPr lang="en-US"/>
        </a:p>
      </dgm:t>
    </dgm:pt>
    <dgm:pt modelId="{B66A8F01-A758-447B-8BF8-C7B140424C8F}">
      <dgm:prSet phldrT="[Text]" custT="1"/>
      <dgm:spPr/>
      <dgm:t>
        <a:bodyPr/>
        <a:lstStyle/>
        <a:p>
          <a:r>
            <a:rPr lang="id-ID" sz="1600" dirty="0"/>
            <a:t>HKI</a:t>
          </a:r>
          <a:r>
            <a:rPr lang="en-US" sz="1600" dirty="0"/>
            <a:t> </a:t>
          </a:r>
          <a:r>
            <a:rPr lang="en-US" sz="1600" dirty="0" err="1"/>
            <a:t>Lainnya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jurnal</a:t>
          </a:r>
          <a:r>
            <a:rPr lang="en-US" sz="1600" dirty="0"/>
            <a:t> </a:t>
          </a:r>
          <a:r>
            <a:rPr lang="en-US" sz="1600" dirty="0" err="1"/>
            <a:t>ilmiah</a:t>
          </a:r>
          <a:r>
            <a:rPr lang="en-US" sz="1600" dirty="0"/>
            <a:t> </a:t>
          </a:r>
          <a:r>
            <a:rPr lang="en-US" sz="1600" dirty="0" err="1"/>
            <a:t>internasional</a:t>
          </a:r>
          <a:r>
            <a:rPr lang="en-US" sz="1600" dirty="0"/>
            <a:t> </a:t>
          </a:r>
          <a:r>
            <a:rPr lang="en-US" sz="1600" dirty="0" err="1"/>
            <a:t>bereputasi</a:t>
          </a:r>
          <a:r>
            <a:rPr lang="en-US" sz="1600" dirty="0"/>
            <a:t>, </a:t>
          </a:r>
          <a:r>
            <a:rPr lang="en-US" sz="1600" dirty="0" err="1"/>
            <a:t>artikel</a:t>
          </a:r>
          <a:r>
            <a:rPr lang="en-US" sz="1600" dirty="0"/>
            <a:t> di </a:t>
          </a:r>
          <a:r>
            <a:rPr lang="en-US" sz="1600" dirty="0" err="1"/>
            <a:t>proseding</a:t>
          </a:r>
          <a:r>
            <a:rPr lang="en-US" sz="1600" dirty="0"/>
            <a:t>, </a:t>
          </a:r>
          <a:r>
            <a:rPr lang="en-US" sz="1600" dirty="0" err="1"/>
            <a:t>atau</a:t>
          </a:r>
          <a:r>
            <a:rPr lang="en-US" sz="1600" dirty="0"/>
            <a:t> </a:t>
          </a:r>
          <a:r>
            <a:rPr lang="en-US" sz="1600" dirty="0" err="1"/>
            <a:t>naskah</a:t>
          </a:r>
          <a:r>
            <a:rPr lang="en-US" sz="1600" dirty="0"/>
            <a:t> </a:t>
          </a:r>
          <a:r>
            <a:rPr lang="en-US" sz="1600" dirty="0" err="1"/>
            <a:t>pembicara</a:t>
          </a:r>
          <a:r>
            <a:rPr lang="en-US" sz="1600" dirty="0"/>
            <a:t> </a:t>
          </a:r>
          <a:r>
            <a:rPr lang="en-US" sz="1600" dirty="0" err="1"/>
            <a:t>kunci</a:t>
          </a:r>
          <a:r>
            <a:rPr lang="en-US" sz="1600" dirty="0"/>
            <a:t> </a:t>
          </a:r>
        </a:p>
      </dgm:t>
    </dgm:pt>
    <dgm:pt modelId="{F0F49C6A-0743-4219-B343-8F79CC889318}" cxnId="{D852B309-A432-4F1C-BB6A-0F06579EF001}" type="parTrans">
      <dgm:prSet/>
      <dgm:spPr/>
      <dgm:t>
        <a:bodyPr/>
        <a:lstStyle/>
        <a:p>
          <a:endParaRPr lang="en-US"/>
        </a:p>
      </dgm:t>
    </dgm:pt>
    <dgm:pt modelId="{A2AD2FF0-8654-47E0-B2AC-B9E8765ED3E1}" cxnId="{D852B309-A432-4F1C-BB6A-0F06579EF001}" type="sibTrans">
      <dgm:prSet/>
      <dgm:spPr/>
      <dgm:t>
        <a:bodyPr/>
        <a:lstStyle/>
        <a:p>
          <a:endParaRPr lang="en-US"/>
        </a:p>
      </dgm:t>
    </dgm:pt>
    <dgm:pt modelId="{5E09B171-7B51-4C7A-B9E0-EA02968ABFFE}">
      <dgm:prSet phldrT="[Text]"/>
      <dgm:spPr/>
      <dgm:t>
        <a:bodyPr/>
        <a:lstStyle/>
        <a:p>
          <a:endParaRPr lang="en-US" sz="1200" dirty="0"/>
        </a:p>
      </dgm:t>
    </dgm:pt>
    <dgm:pt modelId="{77B9D322-FD7F-4E09-A47A-1CE12EDE4B40}" cxnId="{42E53CAB-8A43-4680-ADB5-8D4F00E1C2B2}" type="parTrans">
      <dgm:prSet/>
      <dgm:spPr/>
      <dgm:t>
        <a:bodyPr/>
        <a:lstStyle/>
        <a:p>
          <a:endParaRPr lang="en-US"/>
        </a:p>
      </dgm:t>
    </dgm:pt>
    <dgm:pt modelId="{A0A6C453-C8BD-4B8D-98AD-A549C82C8D47}" cxnId="{42E53CAB-8A43-4680-ADB5-8D4F00E1C2B2}" type="sibTrans">
      <dgm:prSet/>
      <dgm:spPr/>
      <dgm:t>
        <a:bodyPr/>
        <a:lstStyle/>
        <a:p>
          <a:endParaRPr lang="en-US"/>
        </a:p>
      </dgm:t>
    </dgm:pt>
    <dgm:pt modelId="{EF0B7A6D-C81C-4405-BB02-612ED7B2E1F2}">
      <dgm:prSet phldrT="[Text]" custT="1"/>
      <dgm:spPr/>
      <dgm:t>
        <a:bodyPr/>
        <a:lstStyle/>
        <a:p>
          <a:r>
            <a:rPr lang="id-ID" sz="1600" dirty="0"/>
            <a:t>Buku dokumentasi</a:t>
          </a:r>
          <a:endParaRPr lang="en-US" sz="1600" dirty="0"/>
        </a:p>
      </dgm:t>
    </dgm:pt>
    <dgm:pt modelId="{4D0081CC-B23E-41F1-BEB3-6FB161B8C78B}" cxnId="{5EF4524E-5059-41C5-966B-79ABAC0ECA28}" type="parTrans">
      <dgm:prSet/>
      <dgm:spPr/>
    </dgm:pt>
    <dgm:pt modelId="{0BF522D7-EA1A-4C26-A867-0B3E7F90FB93}" cxnId="{5EF4524E-5059-41C5-966B-79ABAC0ECA28}" type="sibTrans">
      <dgm:prSet/>
      <dgm:spPr/>
    </dgm:pt>
    <dgm:pt modelId="{51DAE91D-B0B2-4FD9-AA0B-2787E14837F0}" type="pres">
      <dgm:prSet presAssocID="{344F270C-1CD3-42F1-B2C2-F477551883F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DAF3D30-0647-4D4C-A50F-FF3B10CFCE14}" type="pres">
      <dgm:prSet presAssocID="{39394FB6-3F1F-4F1F-84ED-9F25D0427EDF}" presName="composite" presStyleCnt="0"/>
      <dgm:spPr/>
    </dgm:pt>
    <dgm:pt modelId="{B2A3DF14-7973-42AB-983B-68F7E4B56145}" type="pres">
      <dgm:prSet presAssocID="{39394FB6-3F1F-4F1F-84ED-9F25D0427EDF}" presName="FirstChild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37E0DA-4E15-476C-8E3B-C3FADCFC2D51}" type="pres">
      <dgm:prSet presAssocID="{39394FB6-3F1F-4F1F-84ED-9F25D0427EDF}" presName="Parent" presStyleLbl="alignNode1" presStyleIdx="0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80B5AA-F22A-4F44-AD75-72149927F69C}" type="pres">
      <dgm:prSet presAssocID="{39394FB6-3F1F-4F1F-84ED-9F25D0427EDF}" presName="Accent" presStyleLbl="parChTrans1D1" presStyleIdx="0" presStyleCnt="2"/>
      <dgm:spPr/>
    </dgm:pt>
    <dgm:pt modelId="{CE28DD73-2E99-4D43-AFB4-62604128E487}" type="pres">
      <dgm:prSet presAssocID="{39394FB6-3F1F-4F1F-84ED-9F25D0427EDF}" presName="Child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1ECC5-A103-4B68-B159-9599095A7FC0}" type="pres">
      <dgm:prSet presAssocID="{22284031-CC44-4FA3-8DF4-47629FF499BA}" presName="sibTrans" presStyleCnt="0"/>
      <dgm:spPr/>
    </dgm:pt>
    <dgm:pt modelId="{9668626E-A3C0-41FE-A776-0A08A9CA74DE}" type="pres">
      <dgm:prSet presAssocID="{3C5BF57B-94D1-4D95-B18B-6FB0D9AF72C1}" presName="composite" presStyleCnt="0"/>
      <dgm:spPr/>
    </dgm:pt>
    <dgm:pt modelId="{8DF41C57-58F3-4CC6-8B8E-F0C69A2C8877}" type="pres">
      <dgm:prSet presAssocID="{3C5BF57B-94D1-4D95-B18B-6FB0D9AF72C1}" presName="FirstChild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CFD70-A3BE-4D9B-A767-8C977284FF14}" type="pres">
      <dgm:prSet presAssocID="{3C5BF57B-94D1-4D95-B18B-6FB0D9AF72C1}" presName="Parent" presStyleLbl="alignNode1" presStyleIdx="1" presStyleCnt="2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DA476D-2099-4479-A550-9C3C4B7F85FD}" type="pres">
      <dgm:prSet presAssocID="{3C5BF57B-94D1-4D95-B18B-6FB0D9AF72C1}" presName="Accent" presStyleLbl="parChTrans1D1" presStyleIdx="1" presStyleCnt="2"/>
      <dgm:spPr/>
    </dgm:pt>
    <dgm:pt modelId="{C4ABF912-F49B-42FF-AB85-74521CFD6B56}" type="pres">
      <dgm:prSet presAssocID="{3C5BF57B-94D1-4D95-B18B-6FB0D9AF72C1}" presName="Child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1D6DD9-EC16-477B-9EEC-FC6322552111}" type="presOf" srcId="{4328E252-02CE-4C62-99DC-E7B5A73A79C4}" destId="{8DF41C57-58F3-4CC6-8B8E-F0C69A2C8877}" srcOrd="0" destOrd="0" presId="urn:microsoft.com/office/officeart/2011/layout/TabList#4"/>
    <dgm:cxn modelId="{42E53CAB-8A43-4680-ADB5-8D4F00E1C2B2}" srcId="{39394FB6-3F1F-4F1F-84ED-9F25D0427EDF}" destId="{5E09B171-7B51-4C7A-B9E0-EA02968ABFFE}" srcOrd="3" destOrd="0" parTransId="{77B9D322-FD7F-4E09-A47A-1CE12EDE4B40}" sibTransId="{A0A6C453-C8BD-4B8D-98AD-A549C82C8D47}"/>
    <dgm:cxn modelId="{10AC3095-167E-4447-B96D-414997BBAC6C}" type="presOf" srcId="{344F270C-1CD3-42F1-B2C2-F477551883F6}" destId="{51DAE91D-B0B2-4FD9-AA0B-2787E14837F0}" srcOrd="0" destOrd="0" presId="urn:microsoft.com/office/officeart/2011/layout/TabList#4"/>
    <dgm:cxn modelId="{D852B309-A432-4F1C-BB6A-0F06579EF001}" srcId="{3C5BF57B-94D1-4D95-B18B-6FB0D9AF72C1}" destId="{B66A8F01-A758-447B-8BF8-C7B140424C8F}" srcOrd="1" destOrd="0" parTransId="{F0F49C6A-0743-4219-B343-8F79CC889318}" sibTransId="{A2AD2FF0-8654-47E0-B2AC-B9E8765ED3E1}"/>
    <dgm:cxn modelId="{EC74DC91-0902-40F4-B984-9F0967C2108C}" srcId="{344F270C-1CD3-42F1-B2C2-F477551883F6}" destId="{3C5BF57B-94D1-4D95-B18B-6FB0D9AF72C1}" srcOrd="1" destOrd="0" parTransId="{ED87AD16-E07A-48BA-951D-83864848F44A}" sibTransId="{9C8DB9BF-A807-49C9-B542-334E1B716BCD}"/>
    <dgm:cxn modelId="{4B801119-4686-408F-AA70-4E3E6D4FDB2B}" srcId="{3C5BF57B-94D1-4D95-B18B-6FB0D9AF72C1}" destId="{4328E252-02CE-4C62-99DC-E7B5A73A79C4}" srcOrd="0" destOrd="0" parTransId="{3A6527D2-BEDF-4E0F-8B9A-C757E5D8B871}" sibTransId="{E7D35F30-E19D-4CD8-A329-3EE1DE19FC59}"/>
    <dgm:cxn modelId="{FB0E486E-5923-486A-8B4D-3EC17898E00E}" type="presOf" srcId="{EF0B7A6D-C81C-4405-BB02-612ED7B2E1F2}" destId="{CE28DD73-2E99-4D43-AFB4-62604128E487}" srcOrd="0" destOrd="1" presId="urn:microsoft.com/office/officeart/2011/layout/TabList#4"/>
    <dgm:cxn modelId="{616A9143-9C76-4202-91F0-CEBBECB5E7CC}" type="presOf" srcId="{5E09B171-7B51-4C7A-B9E0-EA02968ABFFE}" destId="{CE28DD73-2E99-4D43-AFB4-62604128E487}" srcOrd="0" destOrd="2" presId="urn:microsoft.com/office/officeart/2011/layout/TabList#4"/>
    <dgm:cxn modelId="{B77EE924-5F38-444C-8FEB-4A95094FC981}" srcId="{39394FB6-3F1F-4F1F-84ED-9F25D0427EDF}" destId="{F56C95D3-9781-4FED-BFDB-80FD6986E0D2}" srcOrd="0" destOrd="0" parTransId="{153187B4-2D99-4D8C-8CF3-1A83859C4253}" sibTransId="{1B93A32E-0B85-4846-874B-8A235270BDC9}"/>
    <dgm:cxn modelId="{40655726-81B1-4D96-A213-767BD2A8BBA5}" type="presOf" srcId="{B66A8F01-A758-447B-8BF8-C7B140424C8F}" destId="{C4ABF912-F49B-42FF-AB85-74521CFD6B56}" srcOrd="0" destOrd="0" presId="urn:microsoft.com/office/officeart/2011/layout/TabList#4"/>
    <dgm:cxn modelId="{BCBD08AC-3B80-45E9-849C-433763BEB311}" type="presOf" srcId="{F56C95D3-9781-4FED-BFDB-80FD6986E0D2}" destId="{B2A3DF14-7973-42AB-983B-68F7E4B56145}" srcOrd="0" destOrd="0" presId="urn:microsoft.com/office/officeart/2011/layout/TabList#4"/>
    <dgm:cxn modelId="{D72C1A51-255C-4B8B-AD7E-380C11852F00}" srcId="{39394FB6-3F1F-4F1F-84ED-9F25D0427EDF}" destId="{B705C7AF-13BF-45AD-AAF8-64BB75266728}" srcOrd="1" destOrd="0" parTransId="{6687E86A-7B03-4BD3-9735-4D5C629A505E}" sibTransId="{0C347240-5D85-48B8-897A-55D651429E36}"/>
    <dgm:cxn modelId="{915E810A-A54A-4D15-A052-159438D71E9E}" type="presOf" srcId="{3C5BF57B-94D1-4D95-B18B-6FB0D9AF72C1}" destId="{39FCFD70-A3BE-4D9B-A767-8C977284FF14}" srcOrd="0" destOrd="0" presId="urn:microsoft.com/office/officeart/2011/layout/TabList#4"/>
    <dgm:cxn modelId="{0ADE34E3-5EEB-468E-9F3C-416D85348BFE}" type="presOf" srcId="{B705C7AF-13BF-45AD-AAF8-64BB75266728}" destId="{CE28DD73-2E99-4D43-AFB4-62604128E487}" srcOrd="0" destOrd="0" presId="urn:microsoft.com/office/officeart/2011/layout/TabList#4"/>
    <dgm:cxn modelId="{BD28FB30-3D0C-4096-A609-07FB57556689}" type="presOf" srcId="{39394FB6-3F1F-4F1F-84ED-9F25D0427EDF}" destId="{ED37E0DA-4E15-476C-8E3B-C3FADCFC2D51}" srcOrd="0" destOrd="0" presId="urn:microsoft.com/office/officeart/2011/layout/TabList#4"/>
    <dgm:cxn modelId="{5EF4524E-5059-41C5-966B-79ABAC0ECA28}" srcId="{39394FB6-3F1F-4F1F-84ED-9F25D0427EDF}" destId="{EF0B7A6D-C81C-4405-BB02-612ED7B2E1F2}" srcOrd="2" destOrd="0" parTransId="{4D0081CC-B23E-41F1-BEB3-6FB161B8C78B}" sibTransId="{0BF522D7-EA1A-4C26-A867-0B3E7F90FB93}"/>
    <dgm:cxn modelId="{9CE39B11-4843-46FF-86C5-16D450D1E40D}" srcId="{344F270C-1CD3-42F1-B2C2-F477551883F6}" destId="{39394FB6-3F1F-4F1F-84ED-9F25D0427EDF}" srcOrd="0" destOrd="0" parTransId="{35803B7F-0638-49A1-AC1C-D33AFDF67D19}" sibTransId="{22284031-CC44-4FA3-8DF4-47629FF499BA}"/>
    <dgm:cxn modelId="{3177E03F-374D-4BF2-BCEB-7E72CC30F15D}" type="presParOf" srcId="{51DAE91D-B0B2-4FD9-AA0B-2787E14837F0}" destId="{CDAF3D30-0647-4D4C-A50F-FF3B10CFCE14}" srcOrd="0" destOrd="0" presId="urn:microsoft.com/office/officeart/2011/layout/TabList#4"/>
    <dgm:cxn modelId="{6CD04BDE-606E-4C70-B207-5FABE2AB3959}" type="presParOf" srcId="{CDAF3D30-0647-4D4C-A50F-FF3B10CFCE14}" destId="{B2A3DF14-7973-42AB-983B-68F7E4B56145}" srcOrd="0" destOrd="0" presId="urn:microsoft.com/office/officeart/2011/layout/TabList#4"/>
    <dgm:cxn modelId="{F816906F-7D62-47DD-8925-E7E9B5DA4FCA}" type="presParOf" srcId="{CDAF3D30-0647-4D4C-A50F-FF3B10CFCE14}" destId="{ED37E0DA-4E15-476C-8E3B-C3FADCFC2D51}" srcOrd="1" destOrd="0" presId="urn:microsoft.com/office/officeart/2011/layout/TabList#4"/>
    <dgm:cxn modelId="{B1DFCE36-4339-44A0-BD9E-3363939F36F0}" type="presParOf" srcId="{CDAF3D30-0647-4D4C-A50F-FF3B10CFCE14}" destId="{4980B5AA-F22A-4F44-AD75-72149927F69C}" srcOrd="2" destOrd="0" presId="urn:microsoft.com/office/officeart/2011/layout/TabList#4"/>
    <dgm:cxn modelId="{5EAA5620-C005-4097-93EA-24C933E07C3A}" type="presParOf" srcId="{51DAE91D-B0B2-4FD9-AA0B-2787E14837F0}" destId="{CE28DD73-2E99-4D43-AFB4-62604128E487}" srcOrd="1" destOrd="0" presId="urn:microsoft.com/office/officeart/2011/layout/TabList#4"/>
    <dgm:cxn modelId="{B967B54F-FD97-4CAB-820E-8506DFDE1765}" type="presParOf" srcId="{51DAE91D-B0B2-4FD9-AA0B-2787E14837F0}" destId="{0741ECC5-A103-4B68-B159-9599095A7FC0}" srcOrd="2" destOrd="0" presId="urn:microsoft.com/office/officeart/2011/layout/TabList#4"/>
    <dgm:cxn modelId="{2762185E-649D-4505-9698-3F6B0A577BCD}" type="presParOf" srcId="{51DAE91D-B0B2-4FD9-AA0B-2787E14837F0}" destId="{9668626E-A3C0-41FE-A776-0A08A9CA74DE}" srcOrd="3" destOrd="0" presId="urn:microsoft.com/office/officeart/2011/layout/TabList#4"/>
    <dgm:cxn modelId="{19DD7347-0443-4FE6-A10D-16F85CFF9B9B}" type="presParOf" srcId="{9668626E-A3C0-41FE-A776-0A08A9CA74DE}" destId="{8DF41C57-58F3-4CC6-8B8E-F0C69A2C8877}" srcOrd="0" destOrd="0" presId="urn:microsoft.com/office/officeart/2011/layout/TabList#4"/>
    <dgm:cxn modelId="{72CD51DC-C3D3-4F69-B44A-F2208ECFDF28}" type="presParOf" srcId="{9668626E-A3C0-41FE-A776-0A08A9CA74DE}" destId="{39FCFD70-A3BE-4D9B-A767-8C977284FF14}" srcOrd="1" destOrd="0" presId="urn:microsoft.com/office/officeart/2011/layout/TabList#4"/>
    <dgm:cxn modelId="{5205D519-6679-464B-B470-AD5405551ED7}" type="presParOf" srcId="{9668626E-A3C0-41FE-A776-0A08A9CA74DE}" destId="{E1DA476D-2099-4479-A550-9C3C4B7F85FD}" srcOrd="2" destOrd="0" presId="urn:microsoft.com/office/officeart/2011/layout/TabList#4"/>
    <dgm:cxn modelId="{651D6BA5-AB47-47B3-908A-F0A1533D2217}" type="presParOf" srcId="{51DAE91D-B0B2-4FD9-AA0B-2787E14837F0}" destId="{C4ABF912-F49B-42FF-AB85-74521CFD6B56}" srcOrd="4" destOrd="0" presId="urn:microsoft.com/office/officeart/2011/layout/TabList#4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BAC5AAE-216A-4E8F-BE55-055FAB524FA8}" type="doc">
      <dgm:prSet loTypeId="urn:microsoft.com/office/officeart/2005/8/layout/cycle8#5" loCatId="cycle" qsTypeId="urn:microsoft.com/office/officeart/2005/8/quickstyle/simple1#9" qsCatId="simple" csTypeId="urn:microsoft.com/office/officeart/2005/8/colors/colorful4#5" csCatId="colorful" phldr="0"/>
      <dgm:spPr/>
      <dgm:t>
        <a:bodyPr/>
        <a:lstStyle/>
        <a:p>
          <a:endParaRPr lang="en-US"/>
        </a:p>
      </dgm:t>
    </dgm:pt>
    <dgm:pt modelId="{87DBE9A2-0A1E-4C52-9CC5-5E33D2F21C90}" type="pres">
      <dgm:prSet presAssocID="{9BAC5AAE-216A-4E8F-BE55-055FAB524FA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4E73C7DA-CA68-4B44-BB64-BBC226E68321}" type="presOf" srcId="{9BAC5AAE-216A-4E8F-BE55-055FAB524FA8}" destId="{87DBE9A2-0A1E-4C52-9CC5-5E33D2F21C90}" srcOrd="0" destOrd="0" presId="urn:microsoft.com/office/officeart/2005/8/layout/cycle8#5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707162"/>
          <a:ext cx="3561080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69192"/>
          <a:ext cx="3561080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925880" y="1071"/>
          <a:ext cx="2635199" cy="668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Wajib</a:t>
          </a:r>
          <a:endParaRPr lang="en-US" sz="2700" kern="1200" dirty="0"/>
        </a:p>
      </dsp:txBody>
      <dsp:txXfrm>
        <a:off x="925880" y="1071"/>
        <a:ext cx="2635199" cy="668121"/>
      </dsp:txXfrm>
    </dsp:sp>
    <dsp:sp modelId="{ED37E0DA-4E15-476C-8E3B-C3FADCFC2D51}">
      <dsp:nvSpPr>
        <dsp:cNvPr id="0" name=""/>
        <dsp:cNvSpPr/>
      </dsp:nvSpPr>
      <dsp:spPr>
        <a:xfrm>
          <a:off x="0" y="1071"/>
          <a:ext cx="925880" cy="668121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/>
            <a:t>1</a:t>
          </a:r>
        </a:p>
      </dsp:txBody>
      <dsp:txXfrm>
        <a:off x="0" y="1071"/>
        <a:ext cx="925880" cy="668121"/>
      </dsp:txXfrm>
    </dsp:sp>
    <dsp:sp modelId="{CE28DD73-2E99-4D43-AFB4-62604128E487}">
      <dsp:nvSpPr>
        <dsp:cNvPr id="0" name=""/>
        <dsp:cNvSpPr/>
      </dsp:nvSpPr>
      <dsp:spPr>
        <a:xfrm>
          <a:off x="0" y="669192"/>
          <a:ext cx="3561080" cy="1336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HKI, </a:t>
          </a:r>
          <a:r>
            <a:rPr lang="en-US" sz="1600" i="0" kern="1200" dirty="0" err="1"/>
            <a:t>Produk</a:t>
          </a:r>
          <a:r>
            <a:rPr lang="en-US" sz="1600" i="0" kern="1200" dirty="0"/>
            <a:t> </a:t>
          </a:r>
          <a:r>
            <a:rPr lang="en-US" sz="1600" i="0" kern="1200" dirty="0" err="1"/>
            <a:t>teknologi</a:t>
          </a:r>
          <a:r>
            <a:rPr lang="en-US" sz="1600" i="0" kern="1200" dirty="0"/>
            <a:t>/</a:t>
          </a:r>
          <a:r>
            <a:rPr lang="en-US" sz="1600" i="0" kern="1200" dirty="0" err="1"/>
            <a:t>rekayasa</a:t>
          </a:r>
          <a:r>
            <a:rPr lang="en-US" sz="1600" i="0" kern="1200" dirty="0"/>
            <a:t/>
          </a:r>
          <a:br>
            <a:rPr lang="en-US" sz="1600" i="0" kern="1200" dirty="0"/>
          </a:br>
          <a:r>
            <a:rPr lang="en-US" sz="1600" i="0" kern="1200" dirty="0" err="1"/>
            <a:t>sosial</a:t>
          </a:r>
          <a:r>
            <a:rPr lang="en-US" sz="1600" i="0" kern="1200" dirty="0"/>
            <a:t>  </a:t>
          </a:r>
          <a:r>
            <a:rPr lang="id-ID" sz="1600" kern="1200" dirty="0"/>
            <a:t>bersifat strategis dan berskala nasional</a:t>
          </a:r>
          <a:r>
            <a:rPr lang="en-US" sz="1600" kern="1200" dirty="0"/>
            <a:t> </a:t>
          </a:r>
          <a:r>
            <a:rPr lang="en-US" sz="1600" kern="1200" dirty="0" err="1"/>
            <a:t>siap</a:t>
          </a:r>
          <a:r>
            <a:rPr lang="en-US" sz="1600" kern="1200" dirty="0"/>
            <a:t> </a:t>
          </a:r>
          <a:r>
            <a:rPr lang="en-US" sz="1600" kern="1200" dirty="0" err="1"/>
            <a:t>diterapkan</a:t>
          </a:r>
          <a:endParaRPr lang="en-US" sz="1600" kern="1200" dirty="0"/>
        </a:p>
      </dsp:txBody>
      <dsp:txXfrm>
        <a:off x="0" y="669192"/>
        <a:ext cx="3561080" cy="1336442"/>
      </dsp:txXfrm>
    </dsp:sp>
    <dsp:sp modelId="{8DF41C57-58F3-4CC6-8B8E-F0C69A2C8877}">
      <dsp:nvSpPr>
        <dsp:cNvPr id="0" name=""/>
        <dsp:cNvSpPr/>
      </dsp:nvSpPr>
      <dsp:spPr>
        <a:xfrm>
          <a:off x="925880" y="2039041"/>
          <a:ext cx="2635199" cy="668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Tambahan</a:t>
          </a:r>
          <a:endParaRPr lang="en-US" sz="2700" kern="1200" dirty="0"/>
        </a:p>
      </dsp:txBody>
      <dsp:txXfrm>
        <a:off x="925880" y="2039041"/>
        <a:ext cx="2635199" cy="668121"/>
      </dsp:txXfrm>
    </dsp:sp>
    <dsp:sp modelId="{39FCFD70-A3BE-4D9B-A767-8C977284FF14}">
      <dsp:nvSpPr>
        <dsp:cNvPr id="0" name=""/>
        <dsp:cNvSpPr/>
      </dsp:nvSpPr>
      <dsp:spPr>
        <a:xfrm>
          <a:off x="0" y="2039041"/>
          <a:ext cx="925880" cy="66812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/>
            <a:t>2</a:t>
          </a:r>
        </a:p>
      </dsp:txBody>
      <dsp:txXfrm>
        <a:off x="0" y="2039041"/>
        <a:ext cx="925880" cy="668121"/>
      </dsp:txXfrm>
    </dsp:sp>
    <dsp:sp modelId="{C4ABF912-F49B-42FF-AB85-74521CFD6B56}">
      <dsp:nvSpPr>
        <dsp:cNvPr id="0" name=""/>
        <dsp:cNvSpPr/>
      </dsp:nvSpPr>
      <dsp:spPr>
        <a:xfrm>
          <a:off x="0" y="2707162"/>
          <a:ext cx="3561080" cy="1336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endParaRPr lang="en-US" sz="1600" kern="1200" dirty="0"/>
        </a:p>
      </dsp:txBody>
      <dsp:txXfrm>
        <a:off x="0" y="2707162"/>
        <a:ext cx="3561080" cy="133644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470952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10803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977"/>
          <a:ext cx="3300358" cy="609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/>
            <a:t>Luaran</a:t>
          </a:r>
          <a:r>
            <a:rPr lang="en-US" sz="3200" kern="1200" dirty="0"/>
            <a:t> </a:t>
          </a:r>
          <a:r>
            <a:rPr lang="en-US" sz="3200" kern="1200" dirty="0" err="1"/>
            <a:t>Wajib</a:t>
          </a:r>
          <a:endParaRPr lang="en-US" sz="3200" kern="1200" dirty="0"/>
        </a:p>
      </dsp:txBody>
      <dsp:txXfrm>
        <a:off x="1159585" y="977"/>
        <a:ext cx="3300358" cy="609825"/>
      </dsp:txXfrm>
    </dsp:sp>
    <dsp:sp modelId="{ED37E0DA-4E15-476C-8E3B-C3FADCFC2D51}">
      <dsp:nvSpPr>
        <dsp:cNvPr id="0" name=""/>
        <dsp:cNvSpPr/>
      </dsp:nvSpPr>
      <dsp:spPr>
        <a:xfrm>
          <a:off x="0" y="977"/>
          <a:ext cx="1159585" cy="6098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1</a:t>
          </a:r>
        </a:p>
      </dsp:txBody>
      <dsp:txXfrm>
        <a:off x="0" y="977"/>
        <a:ext cx="1159585" cy="609825"/>
      </dsp:txXfrm>
    </dsp:sp>
    <dsp:sp modelId="{CE28DD73-2E99-4D43-AFB4-62604128E487}">
      <dsp:nvSpPr>
        <dsp:cNvPr id="0" name=""/>
        <dsp:cNvSpPr/>
      </dsp:nvSpPr>
      <dsp:spPr>
        <a:xfrm>
          <a:off x="0" y="610803"/>
          <a:ext cx="4459944" cy="1219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nasional</a:t>
          </a:r>
          <a:r>
            <a:rPr lang="en-US" sz="1600" kern="1200" dirty="0"/>
            <a:t> </a:t>
          </a:r>
          <a:r>
            <a:rPr lang="en-US" sz="1600" kern="1200" dirty="0" err="1"/>
            <a:t>tidak</a:t>
          </a:r>
          <a:r>
            <a:rPr lang="en-US" sz="1600" kern="1200" dirty="0"/>
            <a:t> </a:t>
          </a:r>
          <a:r>
            <a:rPr lang="en-US" sz="1600" kern="1200" dirty="0" err="1"/>
            <a:t>terakreditasi</a:t>
          </a:r>
          <a:r>
            <a:rPr lang="en-US" sz="1600" kern="1200" dirty="0"/>
            <a:t>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610803"/>
        <a:ext cx="4459944" cy="1219833"/>
      </dsp:txXfrm>
    </dsp:sp>
    <dsp:sp modelId="{8DF41C57-58F3-4CC6-8B8E-F0C69A2C8877}">
      <dsp:nvSpPr>
        <dsp:cNvPr id="0" name=""/>
        <dsp:cNvSpPr/>
      </dsp:nvSpPr>
      <dsp:spPr>
        <a:xfrm>
          <a:off x="1159585" y="1861127"/>
          <a:ext cx="3300358" cy="609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/>
            <a:t>Luaran</a:t>
          </a:r>
          <a:r>
            <a:rPr lang="en-US" sz="3200" kern="1200" dirty="0"/>
            <a:t> </a:t>
          </a:r>
          <a:r>
            <a:rPr lang="en-US" sz="3200" kern="1200" dirty="0" err="1"/>
            <a:t>Tambahan</a:t>
          </a:r>
          <a:endParaRPr lang="en-US" sz="3200" kern="1200" dirty="0"/>
        </a:p>
      </dsp:txBody>
      <dsp:txXfrm>
        <a:off x="1159585" y="1861127"/>
        <a:ext cx="3300358" cy="609825"/>
      </dsp:txXfrm>
    </dsp:sp>
    <dsp:sp modelId="{39FCFD70-A3BE-4D9B-A767-8C977284FF14}">
      <dsp:nvSpPr>
        <dsp:cNvPr id="0" name=""/>
        <dsp:cNvSpPr/>
      </dsp:nvSpPr>
      <dsp:spPr>
        <a:xfrm>
          <a:off x="0" y="1861127"/>
          <a:ext cx="1159585" cy="6098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2</a:t>
          </a:r>
        </a:p>
      </dsp:txBody>
      <dsp:txXfrm>
        <a:off x="0" y="1861127"/>
        <a:ext cx="1159585" cy="609825"/>
      </dsp:txXfrm>
    </dsp:sp>
    <dsp:sp modelId="{C4ABF912-F49B-42FF-AB85-74521CFD6B56}">
      <dsp:nvSpPr>
        <dsp:cNvPr id="0" name=""/>
        <dsp:cNvSpPr/>
      </dsp:nvSpPr>
      <dsp:spPr>
        <a:xfrm>
          <a:off x="0" y="2470952"/>
          <a:ext cx="4459944" cy="1219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dimuat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nasional</a:t>
          </a:r>
          <a:r>
            <a:rPr lang="en-US" sz="1600" kern="1200" dirty="0"/>
            <a:t> </a:t>
          </a:r>
          <a:r>
            <a:rPr lang="en-US" sz="1600" kern="1200" dirty="0" err="1"/>
            <a:t>terakreditasi</a:t>
          </a:r>
          <a:r>
            <a:rPr lang="en-US" sz="1600" kern="1200" dirty="0"/>
            <a:t> </a:t>
          </a:r>
          <a:r>
            <a:rPr lang="en-US" sz="1600" kern="1200" dirty="0" err="1"/>
            <a:t>atau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</a:t>
          </a:r>
          <a:r>
            <a:rPr lang="en-US" sz="1600" kern="1200" dirty="0" err="1"/>
            <a:t>kodel</a:t>
          </a:r>
          <a:r>
            <a:rPr lang="en-US" sz="1600" kern="1200" dirty="0"/>
            <a:t>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470952"/>
        <a:ext cx="4459944" cy="121983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646013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522885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178"/>
          <a:ext cx="3300358" cy="522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Wajib</a:t>
          </a:r>
          <a:endParaRPr lang="en-US" sz="2700" kern="1200" dirty="0"/>
        </a:p>
      </dsp:txBody>
      <dsp:txXfrm>
        <a:off x="1159585" y="178"/>
        <a:ext cx="3300358" cy="522707"/>
      </dsp:txXfrm>
    </dsp:sp>
    <dsp:sp modelId="{ED37E0DA-4E15-476C-8E3B-C3FADCFC2D51}">
      <dsp:nvSpPr>
        <dsp:cNvPr id="0" name=""/>
        <dsp:cNvSpPr/>
      </dsp:nvSpPr>
      <dsp:spPr>
        <a:xfrm>
          <a:off x="0" y="178"/>
          <a:ext cx="1159585" cy="5227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1</a:t>
          </a:r>
        </a:p>
      </dsp:txBody>
      <dsp:txXfrm>
        <a:off x="0" y="178"/>
        <a:ext cx="1159585" cy="522707"/>
      </dsp:txXfrm>
    </dsp:sp>
    <dsp:sp modelId="{CE28DD73-2E99-4D43-AFB4-62604128E487}">
      <dsp:nvSpPr>
        <dsp:cNvPr id="0" name=""/>
        <dsp:cNvSpPr/>
      </dsp:nvSpPr>
      <dsp:spPr>
        <a:xfrm>
          <a:off x="0" y="522885"/>
          <a:ext cx="4459944" cy="15742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dimuat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sekurang-kurangnya</a:t>
          </a:r>
          <a:r>
            <a:rPr lang="en-US" sz="1600" kern="1200" dirty="0"/>
            <a:t> </a:t>
          </a:r>
          <a:r>
            <a:rPr lang="en-US" sz="1600" kern="1200" dirty="0" err="1"/>
            <a:t>satu</a:t>
          </a:r>
          <a:r>
            <a:rPr lang="en-US" sz="1600" kern="1200" dirty="0"/>
            <a:t> </a:t>
          </a:r>
          <a:r>
            <a:rPr lang="en-US" sz="1600" kern="1200" dirty="0" err="1"/>
            <a:t>judul</a:t>
          </a:r>
          <a:r>
            <a:rPr lang="en-US" sz="1600" kern="1200" dirty="0"/>
            <a:t> per </a:t>
          </a:r>
          <a:r>
            <a:rPr lang="en-US" sz="1600" kern="1200" dirty="0" err="1"/>
            <a:t>tahun</a:t>
          </a:r>
          <a:endParaRPr lang="en-US" sz="1600" kern="1200" dirty="0"/>
        </a:p>
      </dsp:txBody>
      <dsp:txXfrm>
        <a:off x="0" y="522885"/>
        <a:ext cx="4459944" cy="1574285"/>
      </dsp:txXfrm>
    </dsp:sp>
    <dsp:sp modelId="{8DF41C57-58F3-4CC6-8B8E-F0C69A2C8877}">
      <dsp:nvSpPr>
        <dsp:cNvPr id="0" name=""/>
        <dsp:cNvSpPr/>
      </dsp:nvSpPr>
      <dsp:spPr>
        <a:xfrm>
          <a:off x="1159585" y="2123306"/>
          <a:ext cx="3300358" cy="5227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Tambahan</a:t>
          </a:r>
          <a:endParaRPr lang="en-US" sz="2700" kern="1200" dirty="0"/>
        </a:p>
      </dsp:txBody>
      <dsp:txXfrm>
        <a:off x="1159585" y="2123306"/>
        <a:ext cx="3300358" cy="522707"/>
      </dsp:txXfrm>
    </dsp:sp>
    <dsp:sp modelId="{39FCFD70-A3BE-4D9B-A767-8C977284FF14}">
      <dsp:nvSpPr>
        <dsp:cNvPr id="0" name=""/>
        <dsp:cNvSpPr/>
      </dsp:nvSpPr>
      <dsp:spPr>
        <a:xfrm>
          <a:off x="0" y="2123306"/>
          <a:ext cx="1159585" cy="5227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/>
            <a:t>2</a:t>
          </a:r>
        </a:p>
      </dsp:txBody>
      <dsp:txXfrm>
        <a:off x="0" y="2123306"/>
        <a:ext cx="1159585" cy="522707"/>
      </dsp:txXfrm>
    </dsp:sp>
    <dsp:sp modelId="{C4ABF912-F49B-42FF-AB85-74521CFD6B56}">
      <dsp:nvSpPr>
        <dsp:cNvPr id="0" name=""/>
        <dsp:cNvSpPr/>
      </dsp:nvSpPr>
      <dsp:spPr>
        <a:xfrm>
          <a:off x="0" y="2646013"/>
          <a:ext cx="4459944" cy="1045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646013"/>
        <a:ext cx="4459944" cy="104557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653525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825372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2374"/>
          <a:ext cx="3300358" cy="82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Wajib</a:t>
          </a:r>
          <a:endParaRPr lang="en-US" sz="3400" kern="1200" dirty="0"/>
        </a:p>
      </dsp:txBody>
      <dsp:txXfrm>
        <a:off x="1159585" y="2374"/>
        <a:ext cx="3300358" cy="822997"/>
      </dsp:txXfrm>
    </dsp:sp>
    <dsp:sp modelId="{ED37E0DA-4E15-476C-8E3B-C3FADCFC2D51}">
      <dsp:nvSpPr>
        <dsp:cNvPr id="0" name=""/>
        <dsp:cNvSpPr/>
      </dsp:nvSpPr>
      <dsp:spPr>
        <a:xfrm>
          <a:off x="0" y="2374"/>
          <a:ext cx="1159585" cy="8229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/>
            <a:t>1</a:t>
          </a:r>
        </a:p>
      </dsp:txBody>
      <dsp:txXfrm>
        <a:off x="0" y="2374"/>
        <a:ext cx="1159585" cy="822997"/>
      </dsp:txXfrm>
    </dsp:sp>
    <dsp:sp modelId="{CE28DD73-2E99-4D43-AFB4-62604128E487}">
      <dsp:nvSpPr>
        <dsp:cNvPr id="0" name=""/>
        <dsp:cNvSpPr/>
      </dsp:nvSpPr>
      <dsp:spPr>
        <a:xfrm>
          <a:off x="0" y="825372"/>
          <a:ext cx="4459944" cy="964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Satu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artikel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ilmiah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dalam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jurnal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internasional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bereputasi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untuk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setiap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mahasiswa</a:t>
          </a:r>
          <a:r>
            <a:rPr lang="en-US" sz="1600" kern="1200" dirty="0" smtClean="0"/>
            <a:t> S3 </a:t>
          </a:r>
          <a:r>
            <a:rPr lang="en-US" sz="1600" kern="1200" dirty="0" err="1" smtClean="0"/>
            <a:t>dan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satu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artikel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ilmiah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nasional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terakreditasi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untuk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setiap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mahasiswa</a:t>
          </a:r>
          <a:r>
            <a:rPr lang="en-US" sz="1600" kern="1200" dirty="0" smtClean="0"/>
            <a:t> S2 yang </a:t>
          </a:r>
          <a:r>
            <a:rPr lang="en-US" sz="1600" kern="1200" dirty="0" err="1" smtClean="0"/>
            <a:t>diterbitkan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diakhir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pelaksanaan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penelitian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825372"/>
        <a:ext cx="4459944" cy="964006"/>
      </dsp:txXfrm>
    </dsp:sp>
    <dsp:sp modelId="{8DF41C57-58F3-4CC6-8B8E-F0C69A2C8877}">
      <dsp:nvSpPr>
        <dsp:cNvPr id="0" name=""/>
        <dsp:cNvSpPr/>
      </dsp:nvSpPr>
      <dsp:spPr>
        <a:xfrm>
          <a:off x="1159585" y="2096694"/>
          <a:ext cx="3300358" cy="8229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Tambahan</a:t>
          </a:r>
          <a:endParaRPr lang="en-US" sz="3400" kern="1200" dirty="0"/>
        </a:p>
      </dsp:txBody>
      <dsp:txXfrm>
        <a:off x="1159585" y="2096694"/>
        <a:ext cx="3300358" cy="822997"/>
      </dsp:txXfrm>
    </dsp:sp>
    <dsp:sp modelId="{39FCFD70-A3BE-4D9B-A767-8C977284FF14}">
      <dsp:nvSpPr>
        <dsp:cNvPr id="0" name=""/>
        <dsp:cNvSpPr/>
      </dsp:nvSpPr>
      <dsp:spPr>
        <a:xfrm>
          <a:off x="0" y="2096694"/>
          <a:ext cx="1159585" cy="8229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/>
            <a:t>2</a:t>
          </a:r>
        </a:p>
      </dsp:txBody>
      <dsp:txXfrm>
        <a:off x="0" y="2096694"/>
        <a:ext cx="1159585" cy="822997"/>
      </dsp:txXfrm>
    </dsp:sp>
    <dsp:sp modelId="{C4ABF912-F49B-42FF-AB85-74521CFD6B56}">
      <dsp:nvSpPr>
        <dsp:cNvPr id="0" name=""/>
        <dsp:cNvSpPr/>
      </dsp:nvSpPr>
      <dsp:spPr>
        <a:xfrm>
          <a:off x="0" y="2653525"/>
          <a:ext cx="4459944" cy="1383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653525"/>
        <a:ext cx="4459944" cy="138323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189006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745609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601"/>
          <a:ext cx="3300358" cy="745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Wajib</a:t>
          </a:r>
          <a:endParaRPr lang="en-US" sz="3400" kern="1200" dirty="0"/>
        </a:p>
      </dsp:txBody>
      <dsp:txXfrm>
        <a:off x="1159585" y="601"/>
        <a:ext cx="3300358" cy="745008"/>
      </dsp:txXfrm>
    </dsp:sp>
    <dsp:sp modelId="{ED37E0DA-4E15-476C-8E3B-C3FADCFC2D51}">
      <dsp:nvSpPr>
        <dsp:cNvPr id="0" name=""/>
        <dsp:cNvSpPr/>
      </dsp:nvSpPr>
      <dsp:spPr>
        <a:xfrm>
          <a:off x="0" y="601"/>
          <a:ext cx="1159585" cy="7450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70485" rIns="70485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1</a:t>
          </a:r>
        </a:p>
      </dsp:txBody>
      <dsp:txXfrm>
        <a:off x="0" y="601"/>
        <a:ext cx="1159585" cy="745008"/>
      </dsp:txXfrm>
    </dsp:sp>
    <dsp:sp modelId="{CE28DD73-2E99-4D43-AFB4-62604128E487}">
      <dsp:nvSpPr>
        <dsp:cNvPr id="0" name=""/>
        <dsp:cNvSpPr/>
      </dsp:nvSpPr>
      <dsp:spPr>
        <a:xfrm>
          <a:off x="0" y="745609"/>
          <a:ext cx="4459944" cy="6492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dimuat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 smtClean="0"/>
            <a:t>internasional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bereputasi</a:t>
          </a:r>
          <a:r>
            <a:rPr lang="en-US" sz="1600" kern="1200" dirty="0" smtClean="0"/>
            <a:t> 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745609"/>
        <a:ext cx="4459944" cy="649222"/>
      </dsp:txXfrm>
    </dsp:sp>
    <dsp:sp modelId="{8DF41C57-58F3-4CC6-8B8E-F0C69A2C8877}">
      <dsp:nvSpPr>
        <dsp:cNvPr id="0" name=""/>
        <dsp:cNvSpPr/>
      </dsp:nvSpPr>
      <dsp:spPr>
        <a:xfrm>
          <a:off x="1159585" y="1513116"/>
          <a:ext cx="3300358" cy="768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Tambahan</a:t>
          </a:r>
          <a:endParaRPr lang="en-US" sz="3400" kern="1200" dirty="0"/>
        </a:p>
      </dsp:txBody>
      <dsp:txXfrm>
        <a:off x="1159585" y="1513116"/>
        <a:ext cx="3300358" cy="768840"/>
      </dsp:txXfrm>
    </dsp:sp>
    <dsp:sp modelId="{39FCFD70-A3BE-4D9B-A767-8C977284FF14}">
      <dsp:nvSpPr>
        <dsp:cNvPr id="0" name=""/>
        <dsp:cNvSpPr/>
      </dsp:nvSpPr>
      <dsp:spPr>
        <a:xfrm>
          <a:off x="0" y="1547510"/>
          <a:ext cx="1159585" cy="700054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0485" tIns="70485" rIns="70485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2</a:t>
          </a:r>
        </a:p>
      </dsp:txBody>
      <dsp:txXfrm>
        <a:off x="0" y="1547510"/>
        <a:ext cx="1159585" cy="700054"/>
      </dsp:txXfrm>
    </dsp:sp>
    <dsp:sp modelId="{C4ABF912-F49B-42FF-AB85-74521CFD6B56}">
      <dsp:nvSpPr>
        <dsp:cNvPr id="0" name=""/>
        <dsp:cNvSpPr/>
      </dsp:nvSpPr>
      <dsp:spPr>
        <a:xfrm>
          <a:off x="0" y="2200923"/>
          <a:ext cx="4459944" cy="1490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200923"/>
        <a:ext cx="4459944" cy="1490239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376472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587448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940"/>
          <a:ext cx="3300358" cy="586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/>
            <a:t>Luaran</a:t>
          </a:r>
          <a:r>
            <a:rPr lang="en-US" sz="3100" kern="1200" dirty="0"/>
            <a:t> </a:t>
          </a:r>
          <a:r>
            <a:rPr lang="en-US" sz="3100" kern="1200" dirty="0" err="1"/>
            <a:t>Wajib</a:t>
          </a:r>
          <a:endParaRPr lang="en-US" sz="3100" kern="1200" dirty="0"/>
        </a:p>
      </dsp:txBody>
      <dsp:txXfrm>
        <a:off x="1159585" y="940"/>
        <a:ext cx="3300358" cy="586507"/>
      </dsp:txXfrm>
    </dsp:sp>
    <dsp:sp modelId="{ED37E0DA-4E15-476C-8E3B-C3FADCFC2D51}">
      <dsp:nvSpPr>
        <dsp:cNvPr id="0" name=""/>
        <dsp:cNvSpPr/>
      </dsp:nvSpPr>
      <dsp:spPr>
        <a:xfrm>
          <a:off x="0" y="940"/>
          <a:ext cx="1159585" cy="5865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1</a:t>
          </a:r>
        </a:p>
      </dsp:txBody>
      <dsp:txXfrm>
        <a:off x="0" y="940"/>
        <a:ext cx="1159585" cy="586507"/>
      </dsp:txXfrm>
    </dsp:sp>
    <dsp:sp modelId="{CE28DD73-2E99-4D43-AFB4-62604128E487}">
      <dsp:nvSpPr>
        <dsp:cNvPr id="0" name=""/>
        <dsp:cNvSpPr/>
      </dsp:nvSpPr>
      <dsp:spPr>
        <a:xfrm>
          <a:off x="0" y="587448"/>
          <a:ext cx="4459944" cy="1173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dimuat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 </a:t>
          </a:r>
          <a:r>
            <a:rPr lang="en-US" sz="1600" kern="1200" dirty="0" err="1"/>
            <a:t>sekurang-kurangnya</a:t>
          </a:r>
          <a:r>
            <a:rPr lang="en-US" sz="1600" kern="1200" dirty="0"/>
            <a:t> </a:t>
          </a:r>
          <a:r>
            <a:rPr lang="en-US" sz="1600" kern="1200" dirty="0" err="1"/>
            <a:t>satu</a:t>
          </a:r>
          <a:r>
            <a:rPr lang="en-US" sz="1600" kern="1200" dirty="0"/>
            <a:t> </a:t>
          </a:r>
          <a:r>
            <a:rPr lang="en-US" sz="1600" kern="1200" dirty="0" err="1"/>
            <a:t>judul</a:t>
          </a:r>
          <a:r>
            <a:rPr lang="en-US" sz="1600" kern="1200" dirty="0"/>
            <a:t> per </a:t>
          </a:r>
          <a:r>
            <a:rPr lang="en-US" sz="1600" kern="1200" dirty="0" err="1"/>
            <a:t>tahun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587448"/>
        <a:ext cx="4459944" cy="1173191"/>
      </dsp:txXfrm>
    </dsp:sp>
    <dsp:sp modelId="{8DF41C57-58F3-4CC6-8B8E-F0C69A2C8877}">
      <dsp:nvSpPr>
        <dsp:cNvPr id="0" name=""/>
        <dsp:cNvSpPr/>
      </dsp:nvSpPr>
      <dsp:spPr>
        <a:xfrm>
          <a:off x="1159585" y="1789965"/>
          <a:ext cx="3300358" cy="586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/>
            <a:t>Luaran</a:t>
          </a:r>
          <a:r>
            <a:rPr lang="en-US" sz="3100" kern="1200" dirty="0"/>
            <a:t> </a:t>
          </a:r>
          <a:r>
            <a:rPr lang="en-US" sz="3100" kern="1200" dirty="0" err="1"/>
            <a:t>Tambahan</a:t>
          </a:r>
          <a:endParaRPr lang="en-US" sz="3100" kern="1200" dirty="0"/>
        </a:p>
      </dsp:txBody>
      <dsp:txXfrm>
        <a:off x="1159585" y="1789965"/>
        <a:ext cx="3300358" cy="586507"/>
      </dsp:txXfrm>
    </dsp:sp>
    <dsp:sp modelId="{39FCFD70-A3BE-4D9B-A767-8C977284FF14}">
      <dsp:nvSpPr>
        <dsp:cNvPr id="0" name=""/>
        <dsp:cNvSpPr/>
      </dsp:nvSpPr>
      <dsp:spPr>
        <a:xfrm>
          <a:off x="0" y="1789965"/>
          <a:ext cx="1159585" cy="5865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2</a:t>
          </a:r>
        </a:p>
      </dsp:txBody>
      <dsp:txXfrm>
        <a:off x="0" y="1789965"/>
        <a:ext cx="1159585" cy="586507"/>
      </dsp:txXfrm>
    </dsp:sp>
    <dsp:sp modelId="{C4ABF912-F49B-42FF-AB85-74521CFD6B56}">
      <dsp:nvSpPr>
        <dsp:cNvPr id="0" name=""/>
        <dsp:cNvSpPr/>
      </dsp:nvSpPr>
      <dsp:spPr>
        <a:xfrm>
          <a:off x="0" y="2376472"/>
          <a:ext cx="4459944" cy="1173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376472"/>
        <a:ext cx="4459944" cy="1173191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1968306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17705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431"/>
          <a:ext cx="3300358" cy="617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/>
            <a:t>Luaran</a:t>
          </a:r>
          <a:r>
            <a:rPr lang="en-US" sz="3300" kern="1200" dirty="0"/>
            <a:t> </a:t>
          </a:r>
          <a:r>
            <a:rPr lang="en-US" sz="3300" kern="1200" dirty="0" err="1"/>
            <a:t>Wajib</a:t>
          </a:r>
          <a:endParaRPr lang="en-US" sz="3300" kern="1200" dirty="0"/>
        </a:p>
      </dsp:txBody>
      <dsp:txXfrm>
        <a:off x="1159585" y="431"/>
        <a:ext cx="3300358" cy="617273"/>
      </dsp:txXfrm>
    </dsp:sp>
    <dsp:sp modelId="{ED37E0DA-4E15-476C-8E3B-C3FADCFC2D51}">
      <dsp:nvSpPr>
        <dsp:cNvPr id="0" name=""/>
        <dsp:cNvSpPr/>
      </dsp:nvSpPr>
      <dsp:spPr>
        <a:xfrm>
          <a:off x="0" y="431"/>
          <a:ext cx="1159585" cy="617273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1</a:t>
          </a:r>
        </a:p>
      </dsp:txBody>
      <dsp:txXfrm>
        <a:off x="0" y="431"/>
        <a:ext cx="1159585" cy="617273"/>
      </dsp:txXfrm>
    </dsp:sp>
    <dsp:sp modelId="{CE28DD73-2E99-4D43-AFB4-62604128E487}">
      <dsp:nvSpPr>
        <dsp:cNvPr id="0" name=""/>
        <dsp:cNvSpPr/>
      </dsp:nvSpPr>
      <dsp:spPr>
        <a:xfrm>
          <a:off x="0" y="617705"/>
          <a:ext cx="4459944" cy="7024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</a:t>
          </a:r>
          <a:r>
            <a:rPr lang="en-US" sz="1600" kern="1200" dirty="0" err="1"/>
            <a:t>dimuat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 smtClean="0"/>
            <a:t>internasional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bereputasi</a:t>
          </a:r>
          <a:r>
            <a:rPr lang="en-US" sz="1600" kern="1200" dirty="0" smtClean="0"/>
            <a:t> </a:t>
          </a:r>
          <a:r>
            <a:rPr lang="en-US" sz="1600" kern="1200" dirty="0" err="1"/>
            <a:t>sebanyak</a:t>
          </a:r>
          <a:r>
            <a:rPr lang="en-US" sz="1600" kern="1200" dirty="0"/>
            <a:t> </a:t>
          </a:r>
          <a:r>
            <a:rPr lang="en-US" sz="1600" kern="1200" dirty="0" err="1"/>
            <a:t>satu</a:t>
          </a:r>
          <a:r>
            <a:rPr lang="en-US" sz="1600" kern="1200" dirty="0"/>
            <a:t> </a:t>
          </a:r>
          <a:r>
            <a:rPr lang="en-US" sz="1600" kern="1200" dirty="0" err="1"/>
            <a:t>arikel</a:t>
          </a:r>
          <a:r>
            <a:rPr lang="en-US" sz="1600" kern="1200" dirty="0"/>
            <a:t> per </a:t>
          </a:r>
          <a:r>
            <a:rPr lang="en-US" sz="1600" kern="1200" dirty="0" err="1"/>
            <a:t>tahun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617705"/>
        <a:ext cx="4459944" cy="702464"/>
      </dsp:txXfrm>
    </dsp:sp>
    <dsp:sp modelId="{8DF41C57-58F3-4CC6-8B8E-F0C69A2C8877}">
      <dsp:nvSpPr>
        <dsp:cNvPr id="0" name=""/>
        <dsp:cNvSpPr/>
      </dsp:nvSpPr>
      <dsp:spPr>
        <a:xfrm>
          <a:off x="1159585" y="1351033"/>
          <a:ext cx="3300358" cy="617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865" tIns="62865" rIns="62865" bIns="62865" numCol="1" spcCol="1270" anchor="b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err="1"/>
            <a:t>Luaran</a:t>
          </a:r>
          <a:r>
            <a:rPr lang="en-US" sz="3300" kern="1200" dirty="0"/>
            <a:t> </a:t>
          </a:r>
          <a:r>
            <a:rPr lang="en-US" sz="3300" kern="1200" dirty="0" err="1"/>
            <a:t>Tambahan</a:t>
          </a:r>
          <a:endParaRPr lang="en-US" sz="3300" kern="1200" dirty="0"/>
        </a:p>
      </dsp:txBody>
      <dsp:txXfrm>
        <a:off x="1159585" y="1351033"/>
        <a:ext cx="3300358" cy="617273"/>
      </dsp:txXfrm>
    </dsp:sp>
    <dsp:sp modelId="{39FCFD70-A3BE-4D9B-A767-8C977284FF14}">
      <dsp:nvSpPr>
        <dsp:cNvPr id="0" name=""/>
        <dsp:cNvSpPr/>
      </dsp:nvSpPr>
      <dsp:spPr>
        <a:xfrm>
          <a:off x="0" y="1351033"/>
          <a:ext cx="1159585" cy="617273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2</a:t>
          </a:r>
        </a:p>
      </dsp:txBody>
      <dsp:txXfrm>
        <a:off x="0" y="1351033"/>
        <a:ext cx="1159585" cy="617273"/>
      </dsp:txXfrm>
    </dsp:sp>
    <dsp:sp modelId="{C4ABF912-F49B-42FF-AB85-74521CFD6B56}">
      <dsp:nvSpPr>
        <dsp:cNvPr id="0" name=""/>
        <dsp:cNvSpPr/>
      </dsp:nvSpPr>
      <dsp:spPr>
        <a:xfrm>
          <a:off x="0" y="1968306"/>
          <a:ext cx="4459944" cy="1234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1968306"/>
        <a:ext cx="4459944" cy="12347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127651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76409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2881"/>
          <a:ext cx="3300358" cy="673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Wajib</a:t>
          </a:r>
          <a:endParaRPr lang="en-US" sz="3400" kern="1200" dirty="0"/>
        </a:p>
      </dsp:txBody>
      <dsp:txXfrm>
        <a:off x="1159585" y="2881"/>
        <a:ext cx="3300358" cy="673528"/>
      </dsp:txXfrm>
    </dsp:sp>
    <dsp:sp modelId="{ED37E0DA-4E15-476C-8E3B-C3FADCFC2D51}">
      <dsp:nvSpPr>
        <dsp:cNvPr id="0" name=""/>
        <dsp:cNvSpPr/>
      </dsp:nvSpPr>
      <dsp:spPr>
        <a:xfrm>
          <a:off x="0" y="2881"/>
          <a:ext cx="1159585" cy="6735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1</a:t>
          </a:r>
        </a:p>
      </dsp:txBody>
      <dsp:txXfrm>
        <a:off x="0" y="2881"/>
        <a:ext cx="1159585" cy="673528"/>
      </dsp:txXfrm>
    </dsp:sp>
    <dsp:sp modelId="{CE28DD73-2E99-4D43-AFB4-62604128E487}">
      <dsp:nvSpPr>
        <dsp:cNvPr id="0" name=""/>
        <dsp:cNvSpPr/>
      </dsp:nvSpPr>
      <dsp:spPr>
        <a:xfrm>
          <a:off x="0" y="676409"/>
          <a:ext cx="4459944" cy="7440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Publikasi</a:t>
          </a:r>
          <a:r>
            <a:rPr lang="en-US" sz="1600" kern="1200" dirty="0"/>
            <a:t> </a:t>
          </a:r>
          <a:r>
            <a:rPr lang="en-US" sz="1600" kern="1200" dirty="0" err="1"/>
            <a:t>pada</a:t>
          </a:r>
          <a:r>
            <a:rPr lang="en-US" sz="1600" kern="1200" dirty="0"/>
            <a:t>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 (</a:t>
          </a:r>
          <a:r>
            <a:rPr lang="en-US" sz="1600" kern="1200" dirty="0" err="1"/>
            <a:t>tahun</a:t>
          </a:r>
          <a:r>
            <a:rPr lang="en-US" sz="1600" kern="1200" dirty="0"/>
            <a:t> </a:t>
          </a:r>
          <a:r>
            <a:rPr lang="en-US" sz="1600" kern="1200" dirty="0" err="1"/>
            <a:t>pertama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2">
                  <a:lumMod val="75000"/>
                </a:schemeClr>
              </a:solidFill>
            </a:rPr>
            <a:t>satu</a:t>
          </a:r>
          <a:r>
            <a:rPr lang="en-US" sz="1600" kern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i="1" kern="1200" dirty="0">
              <a:solidFill>
                <a:schemeClr val="accent2">
                  <a:lumMod val="75000"/>
                </a:schemeClr>
              </a:solidFill>
            </a:rPr>
            <a:t>review </a:t>
          </a:r>
          <a:r>
            <a:rPr lang="en-US" sz="1600" kern="1200" dirty="0" err="1">
              <a:solidFill>
                <a:schemeClr val="accent2">
                  <a:lumMod val="75000"/>
                </a:schemeClr>
              </a:solidFill>
            </a:rPr>
            <a:t>artikel</a:t>
          </a:r>
          <a:r>
            <a:rPr lang="en-US" sz="1600" kern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kern="1200" dirty="0" err="1"/>
            <a:t>dan</a:t>
          </a:r>
          <a:r>
            <a:rPr lang="en-US" sz="1600" kern="1200" dirty="0"/>
            <a:t> </a:t>
          </a:r>
          <a:r>
            <a:rPr lang="en-US" sz="1600" kern="1200" dirty="0" err="1"/>
            <a:t>tahun</a:t>
          </a:r>
          <a:r>
            <a:rPr lang="en-US" sz="1600" kern="1200" dirty="0"/>
            <a:t> </a:t>
          </a:r>
          <a:r>
            <a:rPr lang="en-US" sz="1600" kern="1200" dirty="0" err="1"/>
            <a:t>kedua</a:t>
          </a:r>
          <a:r>
            <a:rPr lang="en-US" sz="1600" kern="1200" dirty="0"/>
            <a:t> </a:t>
          </a:r>
          <a:r>
            <a:rPr lang="en-US" sz="1600" kern="1200" dirty="0" err="1">
              <a:solidFill>
                <a:schemeClr val="accent2">
                  <a:lumMod val="75000"/>
                </a:schemeClr>
              </a:solidFill>
            </a:rPr>
            <a:t>satu</a:t>
          </a:r>
          <a:r>
            <a:rPr lang="en-US" sz="1600" kern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accent2">
                  <a:lumMod val="75000"/>
                </a:schemeClr>
              </a:solidFill>
            </a:rPr>
            <a:t>artikel</a:t>
          </a:r>
          <a:r>
            <a:rPr lang="en-US" sz="1600" kern="1200" dirty="0">
              <a:solidFill>
                <a:schemeClr val="accent2">
                  <a:lumMod val="75000"/>
                </a:schemeClr>
              </a:solidFill>
            </a:rPr>
            <a:t> </a:t>
          </a:r>
          <a:r>
            <a:rPr lang="en-US" sz="1600" kern="1200" dirty="0" err="1">
              <a:solidFill>
                <a:schemeClr val="accent2">
                  <a:lumMod val="75000"/>
                </a:schemeClr>
              </a:solidFill>
            </a:rPr>
            <a:t>riset</a:t>
          </a:r>
          <a:r>
            <a:rPr lang="en-US" sz="1600" kern="1200" dirty="0"/>
            <a:t>)</a:t>
          </a:r>
        </a:p>
      </dsp:txBody>
      <dsp:txXfrm>
        <a:off x="0" y="676409"/>
        <a:ext cx="4459944" cy="744036"/>
      </dsp:txXfrm>
    </dsp:sp>
    <dsp:sp modelId="{8DF41C57-58F3-4CC6-8B8E-F0C69A2C8877}">
      <dsp:nvSpPr>
        <dsp:cNvPr id="0" name=""/>
        <dsp:cNvSpPr/>
      </dsp:nvSpPr>
      <dsp:spPr>
        <a:xfrm>
          <a:off x="1159585" y="1454122"/>
          <a:ext cx="3300358" cy="673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b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/>
            <a:t>Luaran</a:t>
          </a:r>
          <a:r>
            <a:rPr lang="en-US" sz="3400" kern="1200" dirty="0"/>
            <a:t> </a:t>
          </a:r>
          <a:r>
            <a:rPr lang="en-US" sz="3400" kern="1200" dirty="0" err="1"/>
            <a:t>Tambahan</a:t>
          </a:r>
          <a:endParaRPr lang="en-US" sz="3400" kern="1200" dirty="0"/>
        </a:p>
      </dsp:txBody>
      <dsp:txXfrm>
        <a:off x="1159585" y="1454122"/>
        <a:ext cx="3300358" cy="673528"/>
      </dsp:txXfrm>
    </dsp:sp>
    <dsp:sp modelId="{39FCFD70-A3BE-4D9B-A767-8C977284FF14}">
      <dsp:nvSpPr>
        <dsp:cNvPr id="0" name=""/>
        <dsp:cNvSpPr/>
      </dsp:nvSpPr>
      <dsp:spPr>
        <a:xfrm>
          <a:off x="0" y="1454122"/>
          <a:ext cx="1159585" cy="673528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2</a:t>
          </a:r>
        </a:p>
      </dsp:txBody>
      <dsp:txXfrm>
        <a:off x="0" y="1454122"/>
        <a:ext cx="1159585" cy="673528"/>
      </dsp:txXfrm>
    </dsp:sp>
    <dsp:sp modelId="{C4ABF912-F49B-42FF-AB85-74521CFD6B56}">
      <dsp:nvSpPr>
        <dsp:cNvPr id="0" name=""/>
        <dsp:cNvSpPr/>
      </dsp:nvSpPr>
      <dsp:spPr>
        <a:xfrm>
          <a:off x="0" y="2127651"/>
          <a:ext cx="4459944" cy="1347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r>
            <a:rPr lang="en-US" sz="1600" kern="1200" dirty="0"/>
            <a:t> </a:t>
          </a:r>
        </a:p>
      </dsp:txBody>
      <dsp:txXfrm>
        <a:off x="0" y="2127651"/>
        <a:ext cx="4459944" cy="1347258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230425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731732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224006" y="2345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Wajib</a:t>
          </a:r>
          <a:endParaRPr lang="en-US" sz="3600" kern="1200" dirty="0"/>
        </a:p>
      </dsp:txBody>
      <dsp:txXfrm>
        <a:off x="1224006" y="2345"/>
        <a:ext cx="3483712" cy="729386"/>
      </dsp:txXfrm>
    </dsp:sp>
    <dsp:sp modelId="{ED37E0DA-4E15-476C-8E3B-C3FADCFC2D51}">
      <dsp:nvSpPr>
        <dsp:cNvPr id="0" name=""/>
        <dsp:cNvSpPr/>
      </dsp:nvSpPr>
      <dsp:spPr>
        <a:xfrm>
          <a:off x="0" y="2345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1</a:t>
          </a:r>
        </a:p>
      </dsp:txBody>
      <dsp:txXfrm>
        <a:off x="0" y="2345"/>
        <a:ext cx="1224006" cy="729386"/>
      </dsp:txXfrm>
    </dsp:sp>
    <dsp:sp modelId="{CE28DD73-2E99-4D43-AFB4-62604128E487}">
      <dsp:nvSpPr>
        <dsp:cNvPr id="0" name=""/>
        <dsp:cNvSpPr/>
      </dsp:nvSpPr>
      <dsp:spPr>
        <a:xfrm>
          <a:off x="0" y="731732"/>
          <a:ext cx="4707719" cy="732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Publikasi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 </a:t>
          </a:r>
          <a:r>
            <a:rPr lang="en-US" sz="1600" kern="1200" dirty="0" err="1"/>
            <a:t>sebanyak</a:t>
          </a:r>
          <a:r>
            <a:rPr lang="en-US" sz="1600" kern="1200" dirty="0"/>
            <a:t> </a:t>
          </a:r>
          <a:r>
            <a:rPr lang="en-US" sz="1600" kern="1200" dirty="0" err="1"/>
            <a:t>satu</a:t>
          </a:r>
          <a:r>
            <a:rPr lang="en-US" sz="1600" kern="1200" dirty="0"/>
            <a:t> </a:t>
          </a:r>
          <a:r>
            <a:rPr lang="en-US" sz="1600" kern="1200" dirty="0" err="1"/>
            <a:t>artikel</a:t>
          </a:r>
          <a:r>
            <a:rPr lang="en-US" sz="1600" kern="1200" dirty="0"/>
            <a:t> per </a:t>
          </a:r>
          <a:r>
            <a:rPr lang="en-US" sz="1600" kern="1200" dirty="0" err="1"/>
            <a:t>tahun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731732"/>
        <a:ext cx="4707719" cy="732837"/>
      </dsp:txXfrm>
    </dsp:sp>
    <dsp:sp modelId="{8DF41C57-58F3-4CC6-8B8E-F0C69A2C8877}">
      <dsp:nvSpPr>
        <dsp:cNvPr id="0" name=""/>
        <dsp:cNvSpPr/>
      </dsp:nvSpPr>
      <dsp:spPr>
        <a:xfrm>
          <a:off x="1224006" y="1501039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Tambahan</a:t>
          </a:r>
          <a:endParaRPr lang="en-US" sz="3600" kern="1200" dirty="0"/>
        </a:p>
      </dsp:txBody>
      <dsp:txXfrm>
        <a:off x="1224006" y="1501039"/>
        <a:ext cx="3483712" cy="729386"/>
      </dsp:txXfrm>
    </dsp:sp>
    <dsp:sp modelId="{39FCFD70-A3BE-4D9B-A767-8C977284FF14}">
      <dsp:nvSpPr>
        <dsp:cNvPr id="0" name=""/>
        <dsp:cNvSpPr/>
      </dsp:nvSpPr>
      <dsp:spPr>
        <a:xfrm>
          <a:off x="0" y="1501039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2</a:t>
          </a:r>
        </a:p>
      </dsp:txBody>
      <dsp:txXfrm>
        <a:off x="0" y="1501039"/>
        <a:ext cx="1224006" cy="729386"/>
      </dsp:txXfrm>
    </dsp:sp>
    <dsp:sp modelId="{C4ABF912-F49B-42FF-AB85-74521CFD6B56}">
      <dsp:nvSpPr>
        <dsp:cNvPr id="0" name=""/>
        <dsp:cNvSpPr/>
      </dsp:nvSpPr>
      <dsp:spPr>
        <a:xfrm>
          <a:off x="0" y="2230425"/>
          <a:ext cx="4707719" cy="145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</a:t>
          </a:r>
          <a:r>
            <a:rPr lang="en-US" sz="1600" kern="1200" dirty="0" err="1"/>
            <a:t>atau</a:t>
          </a:r>
          <a:r>
            <a:rPr lang="en-US" sz="1600" kern="1200" dirty="0"/>
            <a:t>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 </a:t>
          </a:r>
        </a:p>
      </dsp:txBody>
      <dsp:txXfrm>
        <a:off x="0" y="2230425"/>
        <a:ext cx="4707719" cy="1458992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230425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731732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224006" y="2345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Wajib</a:t>
          </a:r>
          <a:endParaRPr lang="en-US" sz="3600" kern="1200" dirty="0"/>
        </a:p>
      </dsp:txBody>
      <dsp:txXfrm>
        <a:off x="1224006" y="2345"/>
        <a:ext cx="3483712" cy="729386"/>
      </dsp:txXfrm>
    </dsp:sp>
    <dsp:sp modelId="{ED37E0DA-4E15-476C-8E3B-C3FADCFC2D51}">
      <dsp:nvSpPr>
        <dsp:cNvPr id="0" name=""/>
        <dsp:cNvSpPr/>
      </dsp:nvSpPr>
      <dsp:spPr>
        <a:xfrm>
          <a:off x="0" y="2345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1</a:t>
          </a:r>
        </a:p>
      </dsp:txBody>
      <dsp:txXfrm>
        <a:off x="0" y="2345"/>
        <a:ext cx="1224006" cy="729386"/>
      </dsp:txXfrm>
    </dsp:sp>
    <dsp:sp modelId="{CE28DD73-2E99-4D43-AFB4-62604128E487}">
      <dsp:nvSpPr>
        <dsp:cNvPr id="0" name=""/>
        <dsp:cNvSpPr/>
      </dsp:nvSpPr>
      <dsp:spPr>
        <a:xfrm>
          <a:off x="0" y="731732"/>
          <a:ext cx="4707719" cy="732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HKI, TTG, </a:t>
          </a:r>
          <a:r>
            <a:rPr lang="id-ID" sz="1600" kern="1200" dirty="0"/>
            <a:t>metode, </a:t>
          </a:r>
          <a:r>
            <a:rPr lang="id-ID" sz="1600" i="1" kern="1200" dirty="0"/>
            <a:t>blue print</a:t>
          </a:r>
          <a:r>
            <a:rPr lang="id-ID" sz="1600" kern="1200" dirty="0"/>
            <a:t>, purwarupa, sistem, kebijakan atau model </a:t>
          </a:r>
          <a:r>
            <a:rPr lang="en-US" sz="1600" kern="1200" dirty="0" err="1"/>
            <a:t>sesuai</a:t>
          </a:r>
          <a:r>
            <a:rPr lang="en-US" sz="1600" kern="1200" dirty="0"/>
            <a:t> yang </a:t>
          </a:r>
          <a:r>
            <a:rPr lang="en-US" sz="1600" kern="1200" dirty="0" err="1"/>
            <a:t>tercantum</a:t>
          </a:r>
          <a:r>
            <a:rPr lang="en-US" sz="1600" kern="1200" dirty="0"/>
            <a:t> </a:t>
          </a:r>
          <a:r>
            <a:rPr lang="en-US" sz="1600" kern="1200" dirty="0" err="1"/>
            <a:t>pada</a:t>
          </a:r>
          <a:r>
            <a:rPr lang="en-US" sz="1600" kern="1200" dirty="0"/>
            <a:t> </a:t>
          </a:r>
          <a:r>
            <a:rPr lang="en-US" sz="1600" kern="1200" dirty="0" err="1"/>
            <a:t>Renstra</a:t>
          </a:r>
          <a:r>
            <a:rPr lang="en-US" sz="1600" kern="1200" dirty="0"/>
            <a:t> PT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731732"/>
        <a:ext cx="4707719" cy="732837"/>
      </dsp:txXfrm>
    </dsp:sp>
    <dsp:sp modelId="{8DF41C57-58F3-4CC6-8B8E-F0C69A2C8877}">
      <dsp:nvSpPr>
        <dsp:cNvPr id="0" name=""/>
        <dsp:cNvSpPr/>
      </dsp:nvSpPr>
      <dsp:spPr>
        <a:xfrm>
          <a:off x="1224006" y="1501039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Tambahan</a:t>
          </a:r>
          <a:endParaRPr lang="en-US" sz="3600" kern="1200" dirty="0"/>
        </a:p>
      </dsp:txBody>
      <dsp:txXfrm>
        <a:off x="1224006" y="1501039"/>
        <a:ext cx="3483712" cy="729386"/>
      </dsp:txXfrm>
    </dsp:sp>
    <dsp:sp modelId="{39FCFD70-A3BE-4D9B-A767-8C977284FF14}">
      <dsp:nvSpPr>
        <dsp:cNvPr id="0" name=""/>
        <dsp:cNvSpPr/>
      </dsp:nvSpPr>
      <dsp:spPr>
        <a:xfrm>
          <a:off x="0" y="1501039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2</a:t>
          </a:r>
        </a:p>
      </dsp:txBody>
      <dsp:txXfrm>
        <a:off x="0" y="1501039"/>
        <a:ext cx="1224006" cy="729386"/>
      </dsp:txXfrm>
    </dsp:sp>
    <dsp:sp modelId="{C4ABF912-F49B-42FF-AB85-74521CFD6B56}">
      <dsp:nvSpPr>
        <dsp:cNvPr id="0" name=""/>
        <dsp:cNvSpPr/>
      </dsp:nvSpPr>
      <dsp:spPr>
        <a:xfrm>
          <a:off x="0" y="2230425"/>
          <a:ext cx="4707719" cy="145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endParaRPr lang="en-US" sz="1600" kern="1200" dirty="0"/>
        </a:p>
      </dsp:txBody>
      <dsp:txXfrm>
        <a:off x="0" y="2230425"/>
        <a:ext cx="4707719" cy="1458992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230425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731732"/>
          <a:ext cx="4707719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224006" y="2345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Wajib</a:t>
          </a:r>
          <a:endParaRPr lang="en-US" sz="3600" kern="1200" dirty="0"/>
        </a:p>
      </dsp:txBody>
      <dsp:txXfrm>
        <a:off x="1224006" y="2345"/>
        <a:ext cx="3483712" cy="729386"/>
      </dsp:txXfrm>
    </dsp:sp>
    <dsp:sp modelId="{ED37E0DA-4E15-476C-8E3B-C3FADCFC2D51}">
      <dsp:nvSpPr>
        <dsp:cNvPr id="0" name=""/>
        <dsp:cNvSpPr/>
      </dsp:nvSpPr>
      <dsp:spPr>
        <a:xfrm>
          <a:off x="0" y="2345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1</a:t>
          </a:r>
        </a:p>
      </dsp:txBody>
      <dsp:txXfrm>
        <a:off x="0" y="2345"/>
        <a:ext cx="1224006" cy="729386"/>
      </dsp:txXfrm>
    </dsp:sp>
    <dsp:sp modelId="{CE28DD73-2E99-4D43-AFB4-62604128E487}">
      <dsp:nvSpPr>
        <dsp:cNvPr id="0" name=""/>
        <dsp:cNvSpPr/>
      </dsp:nvSpPr>
      <dsp:spPr>
        <a:xfrm>
          <a:off x="0" y="731732"/>
          <a:ext cx="4707719" cy="732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HKI, TTG, </a:t>
          </a:r>
          <a:r>
            <a:rPr lang="id-ID" sz="1600" kern="1200" dirty="0"/>
            <a:t>metode, </a:t>
          </a:r>
          <a:r>
            <a:rPr lang="id-ID" sz="1600" i="1" kern="1200" dirty="0"/>
            <a:t>blue print</a:t>
          </a:r>
          <a:r>
            <a:rPr lang="id-ID" sz="1600" kern="1200" dirty="0"/>
            <a:t>, purwarupa, sistem, kebijakan atau model </a:t>
          </a:r>
          <a:r>
            <a:rPr lang="en-US" sz="1600" kern="1200" dirty="0"/>
            <a:t>yang </a:t>
          </a:r>
          <a:r>
            <a:rPr lang="en-US" sz="1600" kern="1200" dirty="0" err="1"/>
            <a:t>siap</a:t>
          </a:r>
          <a:r>
            <a:rPr lang="en-US" sz="1600" kern="1200" dirty="0"/>
            <a:t> </a:t>
          </a:r>
          <a:r>
            <a:rPr lang="en-US" sz="1600" kern="1200" dirty="0" err="1"/>
            <a:t>diterapkan</a:t>
          </a:r>
          <a:r>
            <a:rPr lang="en-US" sz="1600" kern="1200" dirty="0"/>
            <a:t> </a:t>
          </a:r>
          <a:r>
            <a:rPr lang="en-US" sz="1600" kern="1200" dirty="0" err="1"/>
            <a:t>sesuai</a:t>
          </a:r>
          <a:r>
            <a:rPr lang="en-US" sz="1600" kern="1200" dirty="0"/>
            <a:t> yang </a:t>
          </a:r>
          <a:r>
            <a:rPr lang="en-US" sz="1600" kern="1200" dirty="0" err="1"/>
            <a:t>tercantum</a:t>
          </a:r>
          <a:r>
            <a:rPr lang="en-US" sz="1600" kern="1200" dirty="0"/>
            <a:t> </a:t>
          </a:r>
          <a:r>
            <a:rPr lang="en-US" sz="1600" kern="1200" dirty="0" err="1"/>
            <a:t>pada</a:t>
          </a:r>
          <a:r>
            <a:rPr lang="en-US" sz="1600" kern="1200" dirty="0"/>
            <a:t> </a:t>
          </a:r>
          <a:r>
            <a:rPr lang="en-US" sz="1600" kern="1200" dirty="0" err="1"/>
            <a:t>Renstra</a:t>
          </a:r>
          <a:r>
            <a:rPr lang="en-US" sz="1600" kern="1200" dirty="0"/>
            <a:t> PT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731732"/>
        <a:ext cx="4707719" cy="732837"/>
      </dsp:txXfrm>
    </dsp:sp>
    <dsp:sp modelId="{8DF41C57-58F3-4CC6-8B8E-F0C69A2C8877}">
      <dsp:nvSpPr>
        <dsp:cNvPr id="0" name=""/>
        <dsp:cNvSpPr/>
      </dsp:nvSpPr>
      <dsp:spPr>
        <a:xfrm>
          <a:off x="1224006" y="1501039"/>
          <a:ext cx="3483712" cy="729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/>
            <a:t>Luaran</a:t>
          </a:r>
          <a:r>
            <a:rPr lang="en-US" sz="3600" kern="1200" dirty="0"/>
            <a:t> </a:t>
          </a:r>
          <a:r>
            <a:rPr lang="en-US" sz="3600" kern="1200" dirty="0" err="1"/>
            <a:t>Tambahan</a:t>
          </a:r>
          <a:endParaRPr lang="en-US" sz="3600" kern="1200" dirty="0"/>
        </a:p>
      </dsp:txBody>
      <dsp:txXfrm>
        <a:off x="1224006" y="1501039"/>
        <a:ext cx="3483712" cy="729386"/>
      </dsp:txXfrm>
    </dsp:sp>
    <dsp:sp modelId="{39FCFD70-A3BE-4D9B-A767-8C977284FF14}">
      <dsp:nvSpPr>
        <dsp:cNvPr id="0" name=""/>
        <dsp:cNvSpPr/>
      </dsp:nvSpPr>
      <dsp:spPr>
        <a:xfrm>
          <a:off x="0" y="1501039"/>
          <a:ext cx="1224006" cy="729386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74295" rIns="74295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2</a:t>
          </a:r>
        </a:p>
      </dsp:txBody>
      <dsp:txXfrm>
        <a:off x="0" y="1501039"/>
        <a:ext cx="1224006" cy="729386"/>
      </dsp:txXfrm>
    </dsp:sp>
    <dsp:sp modelId="{C4ABF912-F49B-42FF-AB85-74521CFD6B56}">
      <dsp:nvSpPr>
        <dsp:cNvPr id="0" name=""/>
        <dsp:cNvSpPr/>
      </dsp:nvSpPr>
      <dsp:spPr>
        <a:xfrm>
          <a:off x="0" y="2230425"/>
          <a:ext cx="4707719" cy="14589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endParaRPr lang="en-US" sz="1600" kern="1200" dirty="0"/>
        </a:p>
      </dsp:txBody>
      <dsp:txXfrm>
        <a:off x="0" y="2230425"/>
        <a:ext cx="4707719" cy="1458992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1E83F5-2CA8-4C49-B6FB-DACB4EC44046}">
      <dsp:nvSpPr>
        <dsp:cNvPr id="0" name=""/>
        <dsp:cNvSpPr/>
      </dsp:nvSpPr>
      <dsp:spPr>
        <a:xfrm>
          <a:off x="2567" y="298576"/>
          <a:ext cx="2284883" cy="91395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DOKUMEN PRA-PROPOSAL</a:t>
          </a:r>
        </a:p>
      </dsp:txBody>
      <dsp:txXfrm>
        <a:off x="2567" y="298576"/>
        <a:ext cx="2284883" cy="913953"/>
      </dsp:txXfrm>
    </dsp:sp>
    <dsp:sp modelId="{3712E1F9-5325-4B9E-B950-AF654D393ED4}">
      <dsp:nvSpPr>
        <dsp:cNvPr id="0" name=""/>
        <dsp:cNvSpPr/>
      </dsp:nvSpPr>
      <dsp:spPr>
        <a:xfrm>
          <a:off x="2058962" y="298576"/>
          <a:ext cx="2284883" cy="913953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PROPOSAL SECARA DARING</a:t>
          </a:r>
        </a:p>
      </dsp:txBody>
      <dsp:txXfrm>
        <a:off x="2058962" y="298576"/>
        <a:ext cx="2284883" cy="913953"/>
      </dsp:txXfrm>
    </dsp:sp>
    <dsp:sp modelId="{DBE0BB50-C38F-4C10-8CDE-36DFF509CBF4}">
      <dsp:nvSpPr>
        <dsp:cNvPr id="0" name=""/>
        <dsp:cNvSpPr/>
      </dsp:nvSpPr>
      <dsp:spPr>
        <a:xfrm>
          <a:off x="4115358" y="298576"/>
          <a:ext cx="2284883" cy="913953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PEMAPARAN/ PEMBAHASAN </a:t>
          </a:r>
        </a:p>
      </dsp:txBody>
      <dsp:txXfrm>
        <a:off x="4115358" y="298576"/>
        <a:ext cx="2284883" cy="913953"/>
      </dsp:txXfrm>
    </dsp:sp>
    <dsp:sp modelId="{7E9B9065-A22D-417F-83FD-FF218EF9C222}">
      <dsp:nvSpPr>
        <dsp:cNvPr id="0" name=""/>
        <dsp:cNvSpPr/>
      </dsp:nvSpPr>
      <dsp:spPr>
        <a:xfrm>
          <a:off x="6171753" y="298576"/>
          <a:ext cx="2284883" cy="913953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KUNJUNGAN LAPANGAN</a:t>
          </a:r>
        </a:p>
      </dsp:txBody>
      <dsp:txXfrm>
        <a:off x="6171753" y="298576"/>
        <a:ext cx="2284883" cy="913953"/>
      </dsp:txXfrm>
    </dsp:sp>
    <dsp:sp modelId="{1E376223-6D70-4D07-8A31-AB75AA213A38}">
      <dsp:nvSpPr>
        <dsp:cNvPr id="0" name=""/>
        <dsp:cNvSpPr/>
      </dsp:nvSpPr>
      <dsp:spPr>
        <a:xfrm>
          <a:off x="8228148" y="298576"/>
          <a:ext cx="2284883" cy="913953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PENETAPAN PEMENANG</a:t>
          </a:r>
        </a:p>
      </dsp:txBody>
      <dsp:txXfrm>
        <a:off x="8228148" y="298576"/>
        <a:ext cx="2284883" cy="9139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1E83F5-2CA8-4C49-B6FB-DACB4EC44046}">
      <dsp:nvSpPr>
        <dsp:cNvPr id="0" name=""/>
        <dsp:cNvSpPr/>
      </dsp:nvSpPr>
      <dsp:spPr>
        <a:xfrm>
          <a:off x="2567" y="298576"/>
          <a:ext cx="2284883" cy="91395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DOKUMEN PRA-PROPOSAL</a:t>
          </a:r>
        </a:p>
      </dsp:txBody>
      <dsp:txXfrm>
        <a:off x="2567" y="298576"/>
        <a:ext cx="2284883" cy="913953"/>
      </dsp:txXfrm>
    </dsp:sp>
    <dsp:sp modelId="{3712E1F9-5325-4B9E-B950-AF654D393ED4}">
      <dsp:nvSpPr>
        <dsp:cNvPr id="0" name=""/>
        <dsp:cNvSpPr/>
      </dsp:nvSpPr>
      <dsp:spPr>
        <a:xfrm>
          <a:off x="2058962" y="298576"/>
          <a:ext cx="2284883" cy="913953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PROPOSAL SECARA DARING</a:t>
          </a:r>
        </a:p>
      </dsp:txBody>
      <dsp:txXfrm>
        <a:off x="2058962" y="298576"/>
        <a:ext cx="2284883" cy="913953"/>
      </dsp:txXfrm>
    </dsp:sp>
    <dsp:sp modelId="{DBE0BB50-C38F-4C10-8CDE-36DFF509CBF4}">
      <dsp:nvSpPr>
        <dsp:cNvPr id="0" name=""/>
        <dsp:cNvSpPr/>
      </dsp:nvSpPr>
      <dsp:spPr>
        <a:xfrm>
          <a:off x="4115358" y="298576"/>
          <a:ext cx="2284883" cy="913953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PEMAPARAN/ PEMBAHASAN </a:t>
          </a:r>
        </a:p>
      </dsp:txBody>
      <dsp:txXfrm>
        <a:off x="4115358" y="298576"/>
        <a:ext cx="2284883" cy="913953"/>
      </dsp:txXfrm>
    </dsp:sp>
    <dsp:sp modelId="{7E9B9065-A22D-417F-83FD-FF218EF9C222}">
      <dsp:nvSpPr>
        <dsp:cNvPr id="0" name=""/>
        <dsp:cNvSpPr/>
      </dsp:nvSpPr>
      <dsp:spPr>
        <a:xfrm>
          <a:off x="6171753" y="298576"/>
          <a:ext cx="2284883" cy="913953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KUNJUNGAN LAPANGAN</a:t>
          </a:r>
        </a:p>
      </dsp:txBody>
      <dsp:txXfrm>
        <a:off x="6171753" y="298576"/>
        <a:ext cx="2284883" cy="913953"/>
      </dsp:txXfrm>
    </dsp:sp>
    <dsp:sp modelId="{1E376223-6D70-4D07-8A31-AB75AA213A38}">
      <dsp:nvSpPr>
        <dsp:cNvPr id="0" name=""/>
        <dsp:cNvSpPr/>
      </dsp:nvSpPr>
      <dsp:spPr>
        <a:xfrm>
          <a:off x="8228148" y="298576"/>
          <a:ext cx="2284883" cy="913953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PENETAPAN PEMENANG</a:t>
          </a:r>
        </a:p>
      </dsp:txBody>
      <dsp:txXfrm>
        <a:off x="8228148" y="298576"/>
        <a:ext cx="2284883" cy="913953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1E83F5-2CA8-4C49-B6FB-DACB4EC44046}">
      <dsp:nvSpPr>
        <dsp:cNvPr id="0" name=""/>
        <dsp:cNvSpPr/>
      </dsp:nvSpPr>
      <dsp:spPr>
        <a:xfrm>
          <a:off x="2567" y="298576"/>
          <a:ext cx="2284883" cy="91395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DOKUMEN PRA-PROPOSAL</a:t>
          </a:r>
        </a:p>
      </dsp:txBody>
      <dsp:txXfrm>
        <a:off x="2567" y="298576"/>
        <a:ext cx="2284883" cy="913953"/>
      </dsp:txXfrm>
    </dsp:sp>
    <dsp:sp modelId="{3712E1F9-5325-4B9E-B950-AF654D393ED4}">
      <dsp:nvSpPr>
        <dsp:cNvPr id="0" name=""/>
        <dsp:cNvSpPr/>
      </dsp:nvSpPr>
      <dsp:spPr>
        <a:xfrm>
          <a:off x="2058962" y="298576"/>
          <a:ext cx="2284883" cy="913953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PROPOSAL SECARA DARING </a:t>
          </a:r>
        </a:p>
      </dsp:txBody>
      <dsp:txXfrm>
        <a:off x="2058962" y="298576"/>
        <a:ext cx="2284883" cy="913953"/>
      </dsp:txXfrm>
    </dsp:sp>
    <dsp:sp modelId="{DBE0BB50-C38F-4C10-8CDE-36DFF509CBF4}">
      <dsp:nvSpPr>
        <dsp:cNvPr id="0" name=""/>
        <dsp:cNvSpPr/>
      </dsp:nvSpPr>
      <dsp:spPr>
        <a:xfrm>
          <a:off x="4115358" y="298576"/>
          <a:ext cx="2284883" cy="913953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PEMAPARAN/ PEMBAHASAN </a:t>
          </a:r>
        </a:p>
      </dsp:txBody>
      <dsp:txXfrm>
        <a:off x="4115358" y="298576"/>
        <a:ext cx="2284883" cy="913953"/>
      </dsp:txXfrm>
    </dsp:sp>
    <dsp:sp modelId="{7E9B9065-A22D-417F-83FD-FF218EF9C222}">
      <dsp:nvSpPr>
        <dsp:cNvPr id="0" name=""/>
        <dsp:cNvSpPr/>
      </dsp:nvSpPr>
      <dsp:spPr>
        <a:xfrm>
          <a:off x="6171753" y="298576"/>
          <a:ext cx="2284883" cy="913953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KUNJUNGAN LAPANGAN</a:t>
          </a:r>
        </a:p>
      </dsp:txBody>
      <dsp:txXfrm>
        <a:off x="6171753" y="298576"/>
        <a:ext cx="2284883" cy="913953"/>
      </dsp:txXfrm>
    </dsp:sp>
    <dsp:sp modelId="{1E376223-6D70-4D07-8A31-AB75AA213A38}">
      <dsp:nvSpPr>
        <dsp:cNvPr id="0" name=""/>
        <dsp:cNvSpPr/>
      </dsp:nvSpPr>
      <dsp:spPr>
        <a:xfrm>
          <a:off x="8228148" y="298576"/>
          <a:ext cx="2284883" cy="913953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PENETAPAN PEMENANG</a:t>
          </a:r>
        </a:p>
      </dsp:txBody>
      <dsp:txXfrm>
        <a:off x="8228148" y="298576"/>
        <a:ext cx="2284883" cy="913953"/>
      </dsp:txXfrm>
    </dsp:sp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1E83F5-2CA8-4C49-B6FB-DACB4EC44046}">
      <dsp:nvSpPr>
        <dsp:cNvPr id="0" name=""/>
        <dsp:cNvSpPr/>
      </dsp:nvSpPr>
      <dsp:spPr>
        <a:xfrm>
          <a:off x="2567" y="298576"/>
          <a:ext cx="2284883" cy="913953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DOKUMEN PRA-PROPOSAL</a:t>
          </a:r>
        </a:p>
      </dsp:txBody>
      <dsp:txXfrm>
        <a:off x="2567" y="298576"/>
        <a:ext cx="2284883" cy="913953"/>
      </dsp:txXfrm>
    </dsp:sp>
    <dsp:sp modelId="{3712E1F9-5325-4B9E-B950-AF654D393ED4}">
      <dsp:nvSpPr>
        <dsp:cNvPr id="0" name=""/>
        <dsp:cNvSpPr/>
      </dsp:nvSpPr>
      <dsp:spPr>
        <a:xfrm>
          <a:off x="2058962" y="298576"/>
          <a:ext cx="2284883" cy="913953"/>
        </a:xfrm>
        <a:prstGeom prst="chevron">
          <a:avLst/>
        </a:prstGeom>
        <a:solidFill>
          <a:schemeClr val="accent3">
            <a:hueOff val="677650"/>
            <a:satOff val="25000"/>
            <a:lumOff val="-36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PENILAIAN PROPOSAL SECARA DARING</a:t>
          </a:r>
        </a:p>
      </dsp:txBody>
      <dsp:txXfrm>
        <a:off x="2058962" y="298576"/>
        <a:ext cx="2284883" cy="913953"/>
      </dsp:txXfrm>
    </dsp:sp>
    <dsp:sp modelId="{DBE0BB50-C38F-4C10-8CDE-36DFF509CBF4}">
      <dsp:nvSpPr>
        <dsp:cNvPr id="0" name=""/>
        <dsp:cNvSpPr/>
      </dsp:nvSpPr>
      <dsp:spPr>
        <a:xfrm>
          <a:off x="4115358" y="298576"/>
          <a:ext cx="2284883" cy="913953"/>
        </a:xfrm>
        <a:prstGeom prst="chevron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PEMAPARAN/ PEMBAHASAN </a:t>
          </a:r>
        </a:p>
      </dsp:txBody>
      <dsp:txXfrm>
        <a:off x="4115358" y="298576"/>
        <a:ext cx="2284883" cy="913953"/>
      </dsp:txXfrm>
    </dsp:sp>
    <dsp:sp modelId="{7E9B9065-A22D-417F-83FD-FF218EF9C222}">
      <dsp:nvSpPr>
        <dsp:cNvPr id="0" name=""/>
        <dsp:cNvSpPr/>
      </dsp:nvSpPr>
      <dsp:spPr>
        <a:xfrm>
          <a:off x="6171753" y="298576"/>
          <a:ext cx="2284883" cy="913953"/>
        </a:xfrm>
        <a:prstGeom prst="chevron">
          <a:avLst/>
        </a:prstGeom>
        <a:solidFill>
          <a:schemeClr val="accent3">
            <a:hueOff val="2032949"/>
            <a:satOff val="75000"/>
            <a:lumOff val="-1102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KUNJUNGAN LAPANGAN</a:t>
          </a:r>
        </a:p>
      </dsp:txBody>
      <dsp:txXfrm>
        <a:off x="6171753" y="298576"/>
        <a:ext cx="2284883" cy="913953"/>
      </dsp:txXfrm>
    </dsp:sp>
    <dsp:sp modelId="{1E376223-6D70-4D07-8A31-AB75AA213A38}">
      <dsp:nvSpPr>
        <dsp:cNvPr id="0" name=""/>
        <dsp:cNvSpPr/>
      </dsp:nvSpPr>
      <dsp:spPr>
        <a:xfrm>
          <a:off x="8228148" y="298576"/>
          <a:ext cx="2284883" cy="913953"/>
        </a:xfrm>
        <a:prstGeom prst="chevron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PENETAPAN PEMENANG</a:t>
          </a:r>
        </a:p>
      </dsp:txBody>
      <dsp:txXfrm>
        <a:off x="8228148" y="298576"/>
        <a:ext cx="2284883" cy="913953"/>
      </dsp:txXfrm>
    </dsp:sp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5155AA-B60D-4255-B797-E2BEFE881CFE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1347E-C468-4CC0-BAF2-907E8CCFCAA8}">
      <dsp:nvSpPr>
        <dsp:cNvPr id="0" name=""/>
        <dsp:cNvSpPr/>
      </dsp:nvSpPr>
      <dsp:spPr>
        <a:xfrm>
          <a:off x="604289" y="435133"/>
          <a:ext cx="9272492" cy="8702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PENGISIAN CATATAN HARIAN</a:t>
          </a:r>
        </a:p>
      </dsp:txBody>
      <dsp:txXfrm>
        <a:off x="604289" y="435133"/>
        <a:ext cx="9272492" cy="870267"/>
      </dsp:txXfrm>
    </dsp:sp>
    <dsp:sp modelId="{8F6B843E-3B15-4005-AF55-095205AA98C8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61EDC2-9CE3-4A3F-9BCD-A126895CA23F}">
      <dsp:nvSpPr>
        <dsp:cNvPr id="0" name=""/>
        <dsp:cNvSpPr/>
      </dsp:nvSpPr>
      <dsp:spPr>
        <a:xfrm>
          <a:off x="920631" y="1740535"/>
          <a:ext cx="8956150" cy="870267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PENGUNGGAHAN LAPORAN KEMAJUAN</a:t>
          </a:r>
        </a:p>
      </dsp:txBody>
      <dsp:txXfrm>
        <a:off x="920631" y="1740535"/>
        <a:ext cx="8956150" cy="870267"/>
      </dsp:txXfrm>
    </dsp:sp>
    <dsp:sp modelId="{1FA9F433-A297-4A02-92FE-6233CF1EE604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25C166-6FD7-4D0D-B57E-4C149720FEE9}">
      <dsp:nvSpPr>
        <dsp:cNvPr id="0" name=""/>
        <dsp:cNvSpPr/>
      </dsp:nvSpPr>
      <dsp:spPr>
        <a:xfrm>
          <a:off x="604289" y="3045936"/>
          <a:ext cx="9272492" cy="870267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99060" rIns="99060" bIns="9906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/>
            <a:t>PENGAWASAN INTERNAL DAN EKSTERNAL</a:t>
          </a:r>
        </a:p>
      </dsp:txBody>
      <dsp:txXfrm>
        <a:off x="604289" y="3045936"/>
        <a:ext cx="9272492" cy="870267"/>
      </dsp:txXfrm>
    </dsp:sp>
    <dsp:sp modelId="{895D3818-3707-40A8-9CAC-9FFAF74DE86C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85155AA-B60D-4255-B797-E2BEFE881CFE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1347E-C468-4CC0-BAF2-907E8CCFCAA8}">
      <dsp:nvSpPr>
        <dsp:cNvPr id="0" name=""/>
        <dsp:cNvSpPr/>
      </dsp:nvSpPr>
      <dsp:spPr>
        <a:xfrm>
          <a:off x="411090" y="271871"/>
          <a:ext cx="9465692" cy="54409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MENGUNGGAH LAPORAN AKHIR</a:t>
          </a:r>
        </a:p>
      </dsp:txBody>
      <dsp:txXfrm>
        <a:off x="411090" y="271871"/>
        <a:ext cx="9465692" cy="544091"/>
      </dsp:txXfrm>
    </dsp:sp>
    <dsp:sp modelId="{8F6B843E-3B15-4005-AF55-095205AA98C8}">
      <dsp:nvSpPr>
        <dsp:cNvPr id="0" name=""/>
        <dsp:cNvSpPr/>
      </dsp:nvSpPr>
      <dsp:spPr>
        <a:xfrm>
          <a:off x="71032" y="203860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A1EB3-A149-4763-B2AB-05AA90AFE277}">
      <dsp:nvSpPr>
        <dsp:cNvPr id="0" name=""/>
        <dsp:cNvSpPr/>
      </dsp:nvSpPr>
      <dsp:spPr>
        <a:xfrm>
          <a:off x="800969" y="1087747"/>
          <a:ext cx="9075812" cy="544091"/>
        </a:xfrm>
        <a:prstGeom prst="rect">
          <a:avLst/>
        </a:prstGeom>
        <a:solidFill>
          <a:schemeClr val="accent2">
            <a:hueOff val="-363841"/>
            <a:satOff val="-20982"/>
            <a:lumOff val="21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MENGISI LAPORAN LUARAN</a:t>
          </a:r>
        </a:p>
      </dsp:txBody>
      <dsp:txXfrm>
        <a:off x="800969" y="1087747"/>
        <a:ext cx="9075812" cy="544091"/>
      </dsp:txXfrm>
    </dsp:sp>
    <dsp:sp modelId="{342BD8CA-6A13-4300-98EA-4458F5FA7A4A}">
      <dsp:nvSpPr>
        <dsp:cNvPr id="0" name=""/>
        <dsp:cNvSpPr/>
      </dsp:nvSpPr>
      <dsp:spPr>
        <a:xfrm>
          <a:off x="460912" y="1019736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363841"/>
              <a:satOff val="-20982"/>
              <a:lumOff val="215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16E98F-513A-425E-A63D-99DF92472541}">
      <dsp:nvSpPr>
        <dsp:cNvPr id="0" name=""/>
        <dsp:cNvSpPr/>
      </dsp:nvSpPr>
      <dsp:spPr>
        <a:xfrm>
          <a:off x="920631" y="1903623"/>
          <a:ext cx="8956150" cy="544091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MENGUNGGAH ARTIKEL, POSTER, DAN PROFIL</a:t>
          </a:r>
        </a:p>
      </dsp:txBody>
      <dsp:txXfrm>
        <a:off x="920631" y="1903623"/>
        <a:ext cx="8956150" cy="544091"/>
      </dsp:txXfrm>
    </dsp:sp>
    <dsp:sp modelId="{895D3818-3707-40A8-9CAC-9FFAF74DE86C}">
      <dsp:nvSpPr>
        <dsp:cNvPr id="0" name=""/>
        <dsp:cNvSpPr/>
      </dsp:nvSpPr>
      <dsp:spPr>
        <a:xfrm>
          <a:off x="580574" y="1835611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2D25CC-4B97-4D67-B711-F366FE677144}">
      <dsp:nvSpPr>
        <dsp:cNvPr id="0" name=""/>
        <dsp:cNvSpPr/>
      </dsp:nvSpPr>
      <dsp:spPr>
        <a:xfrm>
          <a:off x="800969" y="2719499"/>
          <a:ext cx="9075812" cy="544091"/>
        </a:xfrm>
        <a:prstGeom prst="rect">
          <a:avLst/>
        </a:prstGeom>
        <a:solidFill>
          <a:schemeClr val="accent2">
            <a:hueOff val="-1091522"/>
            <a:satOff val="-62946"/>
            <a:lumOff val="6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MENGIKUTI SEMINAR DAN PENILAIAN HASIL</a:t>
          </a:r>
        </a:p>
      </dsp:txBody>
      <dsp:txXfrm>
        <a:off x="800969" y="2719499"/>
        <a:ext cx="9075812" cy="544091"/>
      </dsp:txXfrm>
    </dsp:sp>
    <dsp:sp modelId="{4A806FC0-FE97-4AC8-92DE-FB84FB70C689}">
      <dsp:nvSpPr>
        <dsp:cNvPr id="0" name=""/>
        <dsp:cNvSpPr/>
      </dsp:nvSpPr>
      <dsp:spPr>
        <a:xfrm>
          <a:off x="460912" y="2651487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091522"/>
              <a:satOff val="-62946"/>
              <a:lumOff val="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F37CD1-E61E-4C84-B412-FA3740282284}">
      <dsp:nvSpPr>
        <dsp:cNvPr id="0" name=""/>
        <dsp:cNvSpPr/>
      </dsp:nvSpPr>
      <dsp:spPr>
        <a:xfrm>
          <a:off x="411090" y="3535375"/>
          <a:ext cx="9465692" cy="54409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72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MENGUNGGAH PROPOSAL LANJUTAN (MULTI TAHUN)</a:t>
          </a:r>
        </a:p>
      </dsp:txBody>
      <dsp:txXfrm>
        <a:off x="411090" y="3535375"/>
        <a:ext cx="9465692" cy="544091"/>
      </dsp:txXfrm>
    </dsp:sp>
    <dsp:sp modelId="{D7E2AB8F-24EA-4803-BD92-51ADCBB9F12A}">
      <dsp:nvSpPr>
        <dsp:cNvPr id="0" name=""/>
        <dsp:cNvSpPr/>
      </dsp:nvSpPr>
      <dsp:spPr>
        <a:xfrm>
          <a:off x="71032" y="3467363"/>
          <a:ext cx="680114" cy="6801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376472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587448"/>
          <a:ext cx="4459944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159585" y="940"/>
          <a:ext cx="3300358" cy="586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/>
            <a:t>Luaran</a:t>
          </a:r>
          <a:r>
            <a:rPr lang="en-US" sz="3100" kern="1200" dirty="0"/>
            <a:t> </a:t>
          </a:r>
          <a:r>
            <a:rPr lang="en-US" sz="3100" kern="1200" dirty="0" err="1"/>
            <a:t>Wajib</a:t>
          </a:r>
          <a:endParaRPr lang="en-US" sz="3100" kern="1200" dirty="0"/>
        </a:p>
      </dsp:txBody>
      <dsp:txXfrm>
        <a:off x="1159585" y="940"/>
        <a:ext cx="3300358" cy="586507"/>
      </dsp:txXfrm>
    </dsp:sp>
    <dsp:sp modelId="{ED37E0DA-4E15-476C-8E3B-C3FADCFC2D51}">
      <dsp:nvSpPr>
        <dsp:cNvPr id="0" name=""/>
        <dsp:cNvSpPr/>
      </dsp:nvSpPr>
      <dsp:spPr>
        <a:xfrm>
          <a:off x="0" y="940"/>
          <a:ext cx="1159585" cy="5865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1</a:t>
          </a:r>
        </a:p>
      </dsp:txBody>
      <dsp:txXfrm>
        <a:off x="0" y="940"/>
        <a:ext cx="1159585" cy="586507"/>
      </dsp:txXfrm>
    </dsp:sp>
    <dsp:sp modelId="{CE28DD73-2E99-4D43-AFB4-62604128E487}">
      <dsp:nvSpPr>
        <dsp:cNvPr id="0" name=""/>
        <dsp:cNvSpPr/>
      </dsp:nvSpPr>
      <dsp:spPr>
        <a:xfrm>
          <a:off x="0" y="587448"/>
          <a:ext cx="4459944" cy="1173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Publikasi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 </a:t>
          </a:r>
          <a:r>
            <a:rPr lang="en-US" sz="1600" kern="1200" dirty="0" err="1"/>
            <a:t>sebanyak</a:t>
          </a:r>
          <a:r>
            <a:rPr lang="en-US" sz="1600" kern="1200" dirty="0"/>
            <a:t> </a:t>
          </a:r>
          <a:r>
            <a:rPr lang="en-US" sz="1600" kern="1200" dirty="0" err="1"/>
            <a:t>satu</a:t>
          </a:r>
          <a:r>
            <a:rPr lang="en-US" sz="1600" kern="1200" dirty="0"/>
            <a:t> </a:t>
          </a:r>
          <a:r>
            <a:rPr lang="en-US" sz="1600" kern="1200" dirty="0" err="1"/>
            <a:t>artikel</a:t>
          </a:r>
          <a:r>
            <a:rPr lang="en-US" sz="1600" kern="1200" dirty="0"/>
            <a:t> per </a:t>
          </a:r>
          <a:r>
            <a:rPr lang="en-US" sz="1600" kern="1200" dirty="0" err="1"/>
            <a:t>tahun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Buku</a:t>
          </a:r>
          <a:r>
            <a:rPr lang="en-US" sz="1600" kern="1200" dirty="0"/>
            <a:t> ajar </a:t>
          </a:r>
          <a:r>
            <a:rPr lang="en-US" sz="1600" kern="1200" dirty="0" err="1"/>
            <a:t>edar</a:t>
          </a:r>
          <a:r>
            <a:rPr lang="en-US" sz="1600" kern="1200" dirty="0"/>
            <a:t> </a:t>
          </a:r>
          <a:r>
            <a:rPr lang="en-US" sz="1600" kern="1200" dirty="0" err="1"/>
            <a:t>nasional</a:t>
          </a:r>
          <a:r>
            <a:rPr lang="en-US" sz="1600" kern="1200" dirty="0"/>
            <a:t> </a:t>
          </a:r>
          <a:r>
            <a:rPr lang="en-US" sz="1600" kern="1200" dirty="0" err="1"/>
            <a:t>terbit</a:t>
          </a:r>
          <a:r>
            <a:rPr lang="en-US" sz="1600" kern="1200" dirty="0"/>
            <a:t> </a:t>
          </a:r>
          <a:r>
            <a:rPr lang="en-US" sz="1600" kern="1200" dirty="0" err="1"/>
            <a:t>pada</a:t>
          </a:r>
          <a:r>
            <a:rPr lang="en-US" sz="1600" kern="1200" dirty="0"/>
            <a:t> </a:t>
          </a:r>
          <a:r>
            <a:rPr lang="en-US" sz="1600" kern="1200" dirty="0" err="1"/>
            <a:t>akhir</a:t>
          </a:r>
          <a:r>
            <a:rPr lang="en-US" sz="1600" kern="1200" dirty="0"/>
            <a:t> </a:t>
          </a:r>
          <a:r>
            <a:rPr lang="en-US" sz="1600" kern="1200" dirty="0" err="1"/>
            <a:t>tahun</a:t>
          </a:r>
          <a:r>
            <a:rPr lang="en-US" sz="1600" kern="1200" dirty="0"/>
            <a:t> </a:t>
          </a:r>
          <a:r>
            <a:rPr lang="en-US" sz="1600" kern="1200" dirty="0" err="1" smtClean="0"/>
            <a:t>pelaksanaan</a:t>
          </a:r>
          <a:endParaRPr lang="en-US" sz="1600" kern="1200" dirty="0"/>
        </a:p>
      </dsp:txBody>
      <dsp:txXfrm>
        <a:off x="0" y="587448"/>
        <a:ext cx="4459944" cy="1173191"/>
      </dsp:txXfrm>
    </dsp:sp>
    <dsp:sp modelId="{8DF41C57-58F3-4CC6-8B8E-F0C69A2C8877}">
      <dsp:nvSpPr>
        <dsp:cNvPr id="0" name=""/>
        <dsp:cNvSpPr/>
      </dsp:nvSpPr>
      <dsp:spPr>
        <a:xfrm>
          <a:off x="1159585" y="1789965"/>
          <a:ext cx="3300358" cy="5865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055" tIns="59055" rIns="59055" bIns="59055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err="1"/>
            <a:t>Luaran</a:t>
          </a:r>
          <a:r>
            <a:rPr lang="en-US" sz="3100" kern="1200" dirty="0"/>
            <a:t> </a:t>
          </a:r>
          <a:r>
            <a:rPr lang="en-US" sz="3100" kern="1200" dirty="0" err="1"/>
            <a:t>Tambahan</a:t>
          </a:r>
          <a:endParaRPr lang="en-US" sz="3100" kern="1200" dirty="0"/>
        </a:p>
      </dsp:txBody>
      <dsp:txXfrm>
        <a:off x="1159585" y="1789965"/>
        <a:ext cx="3300358" cy="586507"/>
      </dsp:txXfrm>
    </dsp:sp>
    <dsp:sp modelId="{39FCFD70-A3BE-4D9B-A767-8C977284FF14}">
      <dsp:nvSpPr>
        <dsp:cNvPr id="0" name=""/>
        <dsp:cNvSpPr/>
      </dsp:nvSpPr>
      <dsp:spPr>
        <a:xfrm>
          <a:off x="0" y="1789965"/>
          <a:ext cx="1159585" cy="586507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59055" rIns="59055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2</a:t>
          </a:r>
        </a:p>
      </dsp:txBody>
      <dsp:txXfrm>
        <a:off x="0" y="1789965"/>
        <a:ext cx="1159585" cy="586507"/>
      </dsp:txXfrm>
    </dsp:sp>
    <dsp:sp modelId="{C4ABF912-F49B-42FF-AB85-74521CFD6B56}">
      <dsp:nvSpPr>
        <dsp:cNvPr id="0" name=""/>
        <dsp:cNvSpPr/>
      </dsp:nvSpPr>
      <dsp:spPr>
        <a:xfrm>
          <a:off x="0" y="2376472"/>
          <a:ext cx="4459944" cy="1173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HKI, TTG, </a:t>
          </a:r>
          <a:r>
            <a:rPr lang="en-US" sz="1600" kern="1200" dirty="0" err="1"/>
            <a:t>atau</a:t>
          </a:r>
          <a:r>
            <a:rPr lang="en-US" sz="1600" kern="1200" dirty="0"/>
            <a:t> Model/</a:t>
          </a:r>
          <a:r>
            <a:rPr lang="en-US" sz="1600" kern="1200" dirty="0" err="1"/>
            <a:t>Purwarupa</a:t>
          </a:r>
          <a:r>
            <a:rPr lang="en-US" sz="1600" kern="1200" dirty="0"/>
            <a:t>/</a:t>
          </a:r>
          <a:r>
            <a:rPr lang="en-US" sz="1600" kern="1200" dirty="0" err="1"/>
            <a:t>Desain</a:t>
          </a:r>
          <a:r>
            <a:rPr lang="en-US" sz="1600" kern="1200" dirty="0"/>
            <a:t>/</a:t>
          </a:r>
          <a:r>
            <a:rPr lang="en-US" sz="1600" kern="1200" dirty="0" err="1"/>
            <a:t>Karya</a:t>
          </a:r>
          <a:r>
            <a:rPr lang="en-US" sz="1600" kern="1200" dirty="0"/>
            <a:t> </a:t>
          </a:r>
          <a:r>
            <a:rPr lang="en-US" sz="1600" kern="1200" dirty="0" err="1"/>
            <a:t>seni</a:t>
          </a:r>
          <a:r>
            <a:rPr lang="en-US" sz="1600" kern="1200" dirty="0"/>
            <a:t>/ </a:t>
          </a:r>
          <a:r>
            <a:rPr lang="en-US" sz="1600" kern="1200" dirty="0" err="1"/>
            <a:t>Rekayasa</a:t>
          </a:r>
          <a:r>
            <a:rPr lang="en-US" sz="1600" kern="1200" dirty="0"/>
            <a:t> </a:t>
          </a:r>
          <a:r>
            <a:rPr lang="en-US" sz="1600" kern="1200" dirty="0" err="1"/>
            <a:t>Sosial</a:t>
          </a:r>
          <a:r>
            <a:rPr lang="en-US" sz="1600" kern="1200" dirty="0"/>
            <a:t> </a:t>
          </a:r>
        </a:p>
      </dsp:txBody>
      <dsp:txXfrm>
        <a:off x="0" y="2376472"/>
        <a:ext cx="4459944" cy="11731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707162"/>
          <a:ext cx="3561080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69192"/>
          <a:ext cx="3561080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925880" y="1071"/>
          <a:ext cx="2635199" cy="668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Wajib</a:t>
          </a:r>
          <a:endParaRPr lang="en-US" sz="2700" kern="1200" dirty="0"/>
        </a:p>
      </dsp:txBody>
      <dsp:txXfrm>
        <a:off x="925880" y="1071"/>
        <a:ext cx="2635199" cy="668121"/>
      </dsp:txXfrm>
    </dsp:sp>
    <dsp:sp modelId="{ED37E0DA-4E15-476C-8E3B-C3FADCFC2D51}">
      <dsp:nvSpPr>
        <dsp:cNvPr id="0" name=""/>
        <dsp:cNvSpPr/>
      </dsp:nvSpPr>
      <dsp:spPr>
        <a:xfrm>
          <a:off x="0" y="1071"/>
          <a:ext cx="925880" cy="668121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/>
            <a:t>1</a:t>
          </a:r>
        </a:p>
      </dsp:txBody>
      <dsp:txXfrm>
        <a:off x="0" y="1071"/>
        <a:ext cx="925880" cy="668121"/>
      </dsp:txXfrm>
    </dsp:sp>
    <dsp:sp modelId="{CE28DD73-2E99-4D43-AFB4-62604128E487}">
      <dsp:nvSpPr>
        <dsp:cNvPr id="0" name=""/>
        <dsp:cNvSpPr/>
      </dsp:nvSpPr>
      <dsp:spPr>
        <a:xfrm>
          <a:off x="0" y="669192"/>
          <a:ext cx="3561080" cy="1336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HKI, TTG, </a:t>
          </a:r>
          <a:r>
            <a:rPr lang="id-ID" sz="1600" kern="1200" dirty="0"/>
            <a:t>metode, </a:t>
          </a:r>
          <a:r>
            <a:rPr lang="id-ID" sz="1600" i="1" kern="1200" dirty="0"/>
            <a:t>blue print</a:t>
          </a:r>
          <a:r>
            <a:rPr lang="id-ID" sz="1600" kern="1200" dirty="0"/>
            <a:t>, purwarupa, sistem, kebijakan atau model yang bersifat strategis dan berskala nasional</a:t>
          </a:r>
          <a:endParaRPr lang="en-US" sz="1600" kern="1200" dirty="0"/>
        </a:p>
      </dsp:txBody>
      <dsp:txXfrm>
        <a:off x="0" y="669192"/>
        <a:ext cx="3561080" cy="1336442"/>
      </dsp:txXfrm>
    </dsp:sp>
    <dsp:sp modelId="{8DF41C57-58F3-4CC6-8B8E-F0C69A2C8877}">
      <dsp:nvSpPr>
        <dsp:cNvPr id="0" name=""/>
        <dsp:cNvSpPr/>
      </dsp:nvSpPr>
      <dsp:spPr>
        <a:xfrm>
          <a:off x="925880" y="2039041"/>
          <a:ext cx="2635199" cy="6681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51435" rIns="51435" bIns="51435" numCol="1" spcCol="1270" anchor="b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/>
            <a:t>Luaran</a:t>
          </a:r>
          <a:r>
            <a:rPr lang="en-US" sz="2700" kern="1200" dirty="0"/>
            <a:t> </a:t>
          </a:r>
          <a:r>
            <a:rPr lang="en-US" sz="2700" kern="1200" dirty="0" err="1"/>
            <a:t>Tambahan</a:t>
          </a:r>
          <a:endParaRPr lang="en-US" sz="2700" kern="1200" dirty="0"/>
        </a:p>
      </dsp:txBody>
      <dsp:txXfrm>
        <a:off x="925880" y="2039041"/>
        <a:ext cx="2635199" cy="668121"/>
      </dsp:txXfrm>
    </dsp:sp>
    <dsp:sp modelId="{39FCFD70-A3BE-4D9B-A767-8C977284FF14}">
      <dsp:nvSpPr>
        <dsp:cNvPr id="0" name=""/>
        <dsp:cNvSpPr/>
      </dsp:nvSpPr>
      <dsp:spPr>
        <a:xfrm>
          <a:off x="0" y="2039041"/>
          <a:ext cx="925880" cy="66812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66675" rIns="66675" bIns="6667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500" kern="1200" dirty="0"/>
            <a:t>2</a:t>
          </a:r>
        </a:p>
      </dsp:txBody>
      <dsp:txXfrm>
        <a:off x="0" y="2039041"/>
        <a:ext cx="925880" cy="668121"/>
      </dsp:txXfrm>
    </dsp:sp>
    <dsp:sp modelId="{C4ABF912-F49B-42FF-AB85-74521CFD6B56}">
      <dsp:nvSpPr>
        <dsp:cNvPr id="0" name=""/>
        <dsp:cNvSpPr/>
      </dsp:nvSpPr>
      <dsp:spPr>
        <a:xfrm>
          <a:off x="0" y="2707162"/>
          <a:ext cx="3561080" cy="13364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buku</a:t>
          </a:r>
          <a:endParaRPr lang="en-US" sz="1600" kern="1200" dirty="0"/>
        </a:p>
      </dsp:txBody>
      <dsp:txXfrm>
        <a:off x="0" y="2707162"/>
        <a:ext cx="3561080" cy="133644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DA476D-2099-4479-A550-9C3C4B7F85FD}">
      <dsp:nvSpPr>
        <dsp:cNvPr id="0" name=""/>
        <dsp:cNvSpPr/>
      </dsp:nvSpPr>
      <dsp:spPr>
        <a:xfrm>
          <a:off x="0" y="2470952"/>
          <a:ext cx="4975643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0B5AA-F22A-4F44-AD75-72149927F69C}">
      <dsp:nvSpPr>
        <dsp:cNvPr id="0" name=""/>
        <dsp:cNvSpPr/>
      </dsp:nvSpPr>
      <dsp:spPr>
        <a:xfrm>
          <a:off x="0" y="610803"/>
          <a:ext cx="4975643" cy="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3DF14-7973-42AB-983B-68F7E4B56145}">
      <dsp:nvSpPr>
        <dsp:cNvPr id="0" name=""/>
        <dsp:cNvSpPr/>
      </dsp:nvSpPr>
      <dsp:spPr>
        <a:xfrm>
          <a:off x="1293667" y="977"/>
          <a:ext cx="3681975" cy="609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/>
            <a:t>Luaran</a:t>
          </a:r>
          <a:r>
            <a:rPr lang="en-US" sz="3200" kern="1200" dirty="0"/>
            <a:t> </a:t>
          </a:r>
          <a:r>
            <a:rPr lang="en-US" sz="3200" kern="1200" dirty="0" err="1"/>
            <a:t>Wajib</a:t>
          </a:r>
          <a:endParaRPr lang="en-US" sz="3200" kern="1200" dirty="0"/>
        </a:p>
      </dsp:txBody>
      <dsp:txXfrm>
        <a:off x="1293667" y="977"/>
        <a:ext cx="3681975" cy="609825"/>
      </dsp:txXfrm>
    </dsp:sp>
    <dsp:sp modelId="{ED37E0DA-4E15-476C-8E3B-C3FADCFC2D51}">
      <dsp:nvSpPr>
        <dsp:cNvPr id="0" name=""/>
        <dsp:cNvSpPr/>
      </dsp:nvSpPr>
      <dsp:spPr>
        <a:xfrm>
          <a:off x="0" y="977"/>
          <a:ext cx="1293667" cy="6098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1</a:t>
          </a:r>
        </a:p>
      </dsp:txBody>
      <dsp:txXfrm>
        <a:off x="0" y="977"/>
        <a:ext cx="1293667" cy="609825"/>
      </dsp:txXfrm>
    </dsp:sp>
    <dsp:sp modelId="{CE28DD73-2E99-4D43-AFB4-62604128E487}">
      <dsp:nvSpPr>
        <dsp:cNvPr id="0" name=""/>
        <dsp:cNvSpPr/>
      </dsp:nvSpPr>
      <dsp:spPr>
        <a:xfrm>
          <a:off x="0" y="610803"/>
          <a:ext cx="4975643" cy="1219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/>
            <a:t>HKI</a:t>
          </a:r>
          <a:r>
            <a:rPr lang="id-ID" sz="1600" kern="1200" dirty="0"/>
            <a:t> </a:t>
          </a:r>
          <a:r>
            <a:rPr lang="en-US" sz="1600" i="0" kern="1200" dirty="0" err="1"/>
            <a:t>penciptaan</a:t>
          </a:r>
          <a:r>
            <a:rPr lang="en-US" sz="1600" i="0" kern="1200" dirty="0"/>
            <a:t> </a:t>
          </a:r>
          <a:r>
            <a:rPr lang="en-US" sz="1600" i="0" kern="1200" dirty="0" err="1"/>
            <a:t>dan</a:t>
          </a:r>
          <a:r>
            <a:rPr lang="en-US" sz="1600" i="0" kern="1200" dirty="0"/>
            <a:t> </a:t>
          </a:r>
          <a:r>
            <a:rPr lang="en-US" sz="1600" i="0" kern="1200" dirty="0" err="1"/>
            <a:t>penyajian</a:t>
          </a:r>
          <a:r>
            <a:rPr lang="en-US" sz="1600" i="0" kern="1200" dirty="0"/>
            <a:t> </a:t>
          </a:r>
          <a:r>
            <a:rPr lang="en-US" sz="1600" i="0" kern="1200" dirty="0" err="1"/>
            <a:t>seni</a:t>
          </a:r>
          <a:r>
            <a:rPr lang="en-US" sz="1600" i="0" kern="1200" dirty="0"/>
            <a:t> </a:t>
          </a:r>
          <a:r>
            <a:rPr lang="en-US" sz="1600" i="0" kern="1200" dirty="0" smtClean="0"/>
            <a:t>yang </a:t>
          </a:r>
          <a:r>
            <a:rPr lang="en-US" sz="1600" i="0" kern="1200" dirty="0" err="1"/>
            <a:t>dipertunjukkan</a:t>
          </a:r>
          <a:r>
            <a:rPr lang="en-US" sz="1600" i="0" kern="1200" dirty="0"/>
            <a:t>, </a:t>
          </a:r>
          <a:r>
            <a:rPr lang="en-US" sz="1600" i="0" kern="1200" dirty="0" err="1"/>
            <a:t>dipamerkan</a:t>
          </a:r>
          <a:r>
            <a:rPr lang="en-US" sz="1600" i="0" kern="1200" dirty="0"/>
            <a:t>, </a:t>
          </a:r>
          <a:r>
            <a:rPr lang="en-US" sz="1600" i="0" kern="1200" dirty="0" err="1"/>
            <a:t>atau</a:t>
          </a:r>
          <a:r>
            <a:rPr lang="en-US" sz="1600" i="0" kern="1200" dirty="0"/>
            <a:t> </a:t>
          </a:r>
          <a:r>
            <a:rPr lang="en-US" sz="1600" i="0" kern="1200" dirty="0" err="1"/>
            <a:t>ditayangkan</a:t>
          </a:r>
          <a:r>
            <a:rPr lang="en-US" sz="1600" i="0" kern="1200" dirty="0"/>
            <a:t> di </a:t>
          </a:r>
          <a:r>
            <a:rPr lang="en-US" sz="1600" i="0" kern="1200" dirty="0" err="1"/>
            <a:t>tingkat</a:t>
          </a:r>
          <a:r>
            <a:rPr lang="en-US" sz="1600" i="0" kern="1200" dirty="0"/>
            <a:t> </a:t>
          </a:r>
          <a:r>
            <a:rPr lang="en-US" sz="1600" i="0" kern="1200" dirty="0" err="1"/>
            <a:t>lokal</a:t>
          </a:r>
          <a:r>
            <a:rPr lang="en-US" sz="1600" i="0" kern="1200" dirty="0"/>
            <a:t>, regional, </a:t>
          </a:r>
          <a:r>
            <a:rPr lang="en-US" sz="1600" i="0" kern="1200" dirty="0" err="1"/>
            <a:t>nasional</a:t>
          </a:r>
          <a:r>
            <a:rPr lang="en-US" sz="1600" i="0" kern="1200" dirty="0"/>
            <a:t>, </a:t>
          </a:r>
          <a:r>
            <a:rPr lang="en-US" sz="1600" i="0" kern="1200" dirty="0" err="1"/>
            <a:t>maupun</a:t>
          </a:r>
          <a:r>
            <a:rPr lang="en-US" sz="1600" i="0" kern="1200" dirty="0"/>
            <a:t> </a:t>
          </a:r>
          <a:r>
            <a:rPr lang="en-US" sz="1600" i="0" kern="1200" dirty="0" err="1"/>
            <a:t>internasional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/>
            <a:t>Buku dokumentasi</a:t>
          </a:r>
          <a:endParaRPr lang="en-US" sz="16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200" kern="1200" dirty="0"/>
        </a:p>
      </dsp:txBody>
      <dsp:txXfrm>
        <a:off x="0" y="610803"/>
        <a:ext cx="4975643" cy="1219833"/>
      </dsp:txXfrm>
    </dsp:sp>
    <dsp:sp modelId="{8DF41C57-58F3-4CC6-8B8E-F0C69A2C8877}">
      <dsp:nvSpPr>
        <dsp:cNvPr id="0" name=""/>
        <dsp:cNvSpPr/>
      </dsp:nvSpPr>
      <dsp:spPr>
        <a:xfrm>
          <a:off x="1293667" y="1861127"/>
          <a:ext cx="3681975" cy="6098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/>
            <a:t>Luaran</a:t>
          </a:r>
          <a:r>
            <a:rPr lang="en-US" sz="3200" kern="1200" dirty="0"/>
            <a:t> </a:t>
          </a:r>
          <a:r>
            <a:rPr lang="en-US" sz="3200" kern="1200" dirty="0" err="1"/>
            <a:t>Tambahan</a:t>
          </a:r>
          <a:endParaRPr lang="en-US" sz="3200" kern="1200" dirty="0"/>
        </a:p>
      </dsp:txBody>
      <dsp:txXfrm>
        <a:off x="1293667" y="1861127"/>
        <a:ext cx="3681975" cy="609825"/>
      </dsp:txXfrm>
    </dsp:sp>
    <dsp:sp modelId="{39FCFD70-A3BE-4D9B-A767-8C977284FF14}">
      <dsp:nvSpPr>
        <dsp:cNvPr id="0" name=""/>
        <dsp:cNvSpPr/>
      </dsp:nvSpPr>
      <dsp:spPr>
        <a:xfrm>
          <a:off x="0" y="1861127"/>
          <a:ext cx="1293667" cy="609825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/>
            <a:t>2</a:t>
          </a:r>
        </a:p>
      </dsp:txBody>
      <dsp:txXfrm>
        <a:off x="0" y="1861127"/>
        <a:ext cx="1293667" cy="609825"/>
      </dsp:txXfrm>
    </dsp:sp>
    <dsp:sp modelId="{C4ABF912-F49B-42FF-AB85-74521CFD6B56}">
      <dsp:nvSpPr>
        <dsp:cNvPr id="0" name=""/>
        <dsp:cNvSpPr/>
      </dsp:nvSpPr>
      <dsp:spPr>
        <a:xfrm>
          <a:off x="0" y="2470952"/>
          <a:ext cx="4975643" cy="12198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1600" kern="1200" dirty="0"/>
            <a:t>HKI</a:t>
          </a:r>
          <a:r>
            <a:rPr lang="en-US" sz="1600" kern="1200" dirty="0"/>
            <a:t> </a:t>
          </a:r>
          <a:r>
            <a:rPr lang="en-US" sz="1600" kern="1200" dirty="0" err="1"/>
            <a:t>Lainnya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jurnal</a:t>
          </a:r>
          <a:r>
            <a:rPr lang="en-US" sz="1600" kern="1200" dirty="0"/>
            <a:t> </a:t>
          </a:r>
          <a:r>
            <a:rPr lang="en-US" sz="1600" kern="1200" dirty="0" err="1"/>
            <a:t>ilmiah</a:t>
          </a:r>
          <a:r>
            <a:rPr lang="en-US" sz="1600" kern="1200" dirty="0"/>
            <a:t> </a:t>
          </a:r>
          <a:r>
            <a:rPr lang="en-US" sz="1600" kern="1200" dirty="0" err="1"/>
            <a:t>internasional</a:t>
          </a:r>
          <a:r>
            <a:rPr lang="en-US" sz="1600" kern="1200" dirty="0"/>
            <a:t> </a:t>
          </a:r>
          <a:r>
            <a:rPr lang="en-US" sz="1600" kern="1200" dirty="0" err="1"/>
            <a:t>bereputasi</a:t>
          </a:r>
          <a:r>
            <a:rPr lang="en-US" sz="1600" kern="1200" dirty="0"/>
            <a:t>, </a:t>
          </a:r>
          <a:r>
            <a:rPr lang="en-US" sz="1600" kern="1200" dirty="0" err="1"/>
            <a:t>artikel</a:t>
          </a:r>
          <a:r>
            <a:rPr lang="en-US" sz="1600" kern="1200" dirty="0"/>
            <a:t> di </a:t>
          </a:r>
          <a:r>
            <a:rPr lang="en-US" sz="1600" kern="1200" dirty="0" err="1"/>
            <a:t>proseding</a:t>
          </a:r>
          <a:r>
            <a:rPr lang="en-US" sz="1600" kern="1200" dirty="0"/>
            <a:t>, </a:t>
          </a:r>
          <a:r>
            <a:rPr lang="en-US" sz="1600" kern="1200" dirty="0" err="1"/>
            <a:t>atau</a:t>
          </a:r>
          <a:r>
            <a:rPr lang="en-US" sz="1600" kern="1200" dirty="0"/>
            <a:t> </a:t>
          </a:r>
          <a:r>
            <a:rPr lang="en-US" sz="1600" kern="1200" dirty="0" err="1"/>
            <a:t>naskah</a:t>
          </a:r>
          <a:r>
            <a:rPr lang="en-US" sz="1600" kern="1200" dirty="0"/>
            <a:t> </a:t>
          </a:r>
          <a:r>
            <a:rPr lang="en-US" sz="1600" kern="1200" dirty="0" err="1"/>
            <a:t>pembicara</a:t>
          </a:r>
          <a:r>
            <a:rPr lang="en-US" sz="1600" kern="1200" dirty="0"/>
            <a:t> </a:t>
          </a:r>
          <a:r>
            <a:rPr lang="en-US" sz="1600" kern="1200" dirty="0" err="1"/>
            <a:t>kunci</a:t>
          </a:r>
          <a:r>
            <a:rPr lang="en-US" sz="1600" kern="1200" dirty="0"/>
            <a:t> </a:t>
          </a:r>
        </a:p>
      </dsp:txBody>
      <dsp:txXfrm>
        <a:off x="0" y="2470952"/>
        <a:ext cx="4975643" cy="12198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1" name="Group 0"/>
      <dsp:cNvGrpSpPr/>
    </dsp:nvGrpSpPr>
    <dsp:grpSpPr>
      <a:xfrm>
        <a:off x="0" y="0"/>
        <a:ext cx="4351338" cy="4351338"/>
        <a:chOff x="0" y="0"/>
        <a:chExt cx="4351338" cy="4351338"/>
      </a:xfrm>
    </dsp:grpSpPr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#1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TabList#5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8#6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TabList#6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8#7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1/layout/TabList#7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8#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11/layout/TabList#8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8#9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11/layout/TabList#9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8#10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#1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11/layout/TabList#10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ycle8#11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11/layout/TabList#11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ycle8#12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11/layout/TabList#12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ycle8#13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11/layout/TabList#13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ycle8#14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11/layout/TabList#14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#2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type="chevron" r:blip="" rot="180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type="chevron" r:blip="" rot="180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8/layout/VerticalCurvedList#1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8/layout/VerticalCurvedList#2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#2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8#3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TabList#3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8#4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TabList#4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parTxRTLAlign" val="l"/>
                <dgm:param type="txAnchorVertCh" val="b"/>
                <dgm:param type="txAnchorVert" val="b"/>
              </dgm:alg>
            </dgm:if>
            <dgm:else name="Name6">
              <dgm:alg type="tx">
                <dgm:param type="parTxLTRAlign" val="r"/>
                <dgm:param type="parTxRTLAlign" val="r"/>
                <dgm:param type="shpTxLTRAlignCh" val="r"/>
                <dgm:param type="txAnchorVertCh" val="b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parTxLTRAlign" val="l"/>
                  <dgm:param type="parTxRTLAlign" val="l"/>
                  <dgm:param type="stBulletLvl" val="1"/>
                  <dgm:param type="txAnchorVert" val="t"/>
                </dgm:alg>
              </dgm:if>
              <dgm:else name="Name14">
                <dgm:alg type="tx">
                  <dgm:param type="parTxLTRAlign" val="r"/>
                  <dgm:param type="parTxRTLAlign" val="r"/>
                  <dgm:param type="shpTxLTRAlignCh" val="r"/>
                  <dgm:param type="stBulletLvl" val="1"/>
                  <dgm:param type="txAnchorVert" val="t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8#5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ar" val="1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longCurve"/>
                  <dgm:param type="begPts" val="tL"/>
                  <dgm:param type="endPts" val="tR"/>
                </dgm:alg>
              </dgm:if>
              <dgm:else name="Name175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longCurve"/>
                  <dgm:param type="begPts" val="tL"/>
                  <dgm:param type="endPts" val="t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srcNode" val="dummy1a"/>
                  <dgm:param type="dstNode" val="dummy1b"/>
                  <dgm:param type="begSty" val="noArr"/>
                  <dgm:param type="endSty" val="arr"/>
                  <dgm:param type="connRout" val="curve"/>
                  <dgm:param type="begPts" val="tL"/>
                  <dgm:param type="endPts" val="tL"/>
                </dgm:alg>
              </dgm:if>
              <dgm:else name="Name180">
                <dgm:alg type="conn">
                  <dgm:param type="srcNode" val="dummy1a"/>
                  <dgm:param type="dstNode" val="dummy1b"/>
                  <dgm:param type="begSty" val="arr"/>
                  <dgm:param type="endSty" val="noArr"/>
                  <dgm:param type="connRout" val="curve"/>
                  <dgm:param type="begPts" val="tL"/>
                  <dgm:param type="endPts" val="tL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srcNode" val="dummy2a"/>
              <dgm:param type="dstNode" val="dummy2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5">
            <dgm:alg type="conn">
              <dgm:param type="srcNode" val="dummy2a"/>
              <dgm:param type="dstNode" val="dummy2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srcNode" val="dummy3a"/>
              <dgm:param type="dstNode" val="dummy3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89">
            <dgm:alg type="conn">
              <dgm:param type="srcNode" val="dummy3a"/>
              <dgm:param type="dstNode" val="dummy3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srcNode" val="dummy4a"/>
              <dgm:param type="dstNode" val="dummy4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3">
            <dgm:alg type="conn">
              <dgm:param type="srcNode" val="dummy4a"/>
              <dgm:param type="dstNode" val="dummy4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srcNode" val="dummy5a"/>
              <dgm:param type="dstNode" val="dummy5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197">
            <dgm:alg type="conn">
              <dgm:param type="srcNode" val="dummy5a"/>
              <dgm:param type="dstNode" val="dummy5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srcNode" val="dummy6a"/>
              <dgm:param type="dstNode" val="dummy6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1">
            <dgm:alg type="conn">
              <dgm:param type="srcNode" val="dummy6a"/>
              <dgm:param type="dstNode" val="dummy6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srcNode" val="dummy7a"/>
              <dgm:param type="dstNode" val="dummy7b"/>
              <dgm:param type="begSty" val="noArr"/>
              <dgm:param type="endSty" val="arr"/>
              <dgm:param type="connRout" val="curve"/>
              <dgm:param type="begPts" val="tL"/>
              <dgm:param type="endPts" val="tL"/>
            </dgm:alg>
          </dgm:if>
          <dgm:else name="Name205">
            <dgm:alg type="conn">
              <dgm:param type="srcNode" val="dummy7a"/>
              <dgm:param type="dstNode" val="dummy7b"/>
              <dgm:param type="begSty" val="arr"/>
              <dgm:param type="endSty" val="noArr"/>
              <dgm:param type="connRout" val="curve"/>
              <dgm:param type="begPts" val="tL"/>
              <dgm:param type="endPts" val="tL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#1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1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#1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#1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#1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#1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#20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#2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#2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#2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#2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#2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#2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#2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#2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#2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#30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#3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#3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#3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#3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64973-D137-4F78-A115-19C56B098D6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5B214-C2F3-4744-AC9C-B8BA4485B5A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71CF4C-C26B-4105-A60A-60A464AE4160}" type="slidenum">
              <a:rPr lang="id-ID" smtClean="0">
                <a:solidFill>
                  <a:prstClr val="black"/>
                </a:solidFill>
              </a:rPr>
            </a:fld>
            <a:endParaRPr lang="id-ID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ECCA2-A456-416F-AD42-246CF3D8330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5ECCA2-A456-416F-AD42-246CF3D83302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5B214-C2F3-4744-AC9C-B8BA4485B5A3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8B8C7-E7CD-421B-9DEB-13FE17D416DC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EE50E-ACA4-4FA6-9E74-997D39501A0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emf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.xml"/><Relationship Id="rId7" Type="http://schemas.openxmlformats.org/officeDocument/2006/relationships/diagramQuickStyle" Target="../diagrams/quickStyle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4.xml"/><Relationship Id="rId7" Type="http://schemas.openxmlformats.org/officeDocument/2006/relationships/diagramQuickStyle" Target="../diagrams/quickStyle4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3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6.xml"/><Relationship Id="rId7" Type="http://schemas.openxmlformats.org/officeDocument/2006/relationships/diagramQuickStyle" Target="../diagrams/quickStyle6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diagramColors" Target="../diagrams/colors5.xml"/><Relationship Id="rId3" Type="http://schemas.openxmlformats.org/officeDocument/2006/relationships/diagramQuickStyle" Target="../diagrams/quickStyle5.xml"/><Relationship Id="rId2" Type="http://schemas.openxmlformats.org/officeDocument/2006/relationships/diagramLayout" Target="../diagrams/layout5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8.xml"/><Relationship Id="rId7" Type="http://schemas.openxmlformats.org/officeDocument/2006/relationships/diagramQuickStyle" Target="../diagrams/quickStyle8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diagramColors" Target="../diagrams/colors7.xml"/><Relationship Id="rId3" Type="http://schemas.openxmlformats.org/officeDocument/2006/relationships/diagramQuickStyle" Target="../diagrams/quickStyle7.xml"/><Relationship Id="rId2" Type="http://schemas.openxmlformats.org/officeDocument/2006/relationships/diagramLayout" Target="../diagrams/layout7.xml"/><Relationship Id="rId11" Type="http://schemas.openxmlformats.org/officeDocument/2006/relationships/notesSlide" Target="../notesSlides/notesSlide4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7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10.xml"/><Relationship Id="rId8" Type="http://schemas.openxmlformats.org/officeDocument/2006/relationships/diagramQuickStyle" Target="../diagrams/quickStyle10.xml"/><Relationship Id="rId7" Type="http://schemas.openxmlformats.org/officeDocument/2006/relationships/diagramLayout" Target="../diagrams/layout10.xml"/><Relationship Id="rId6" Type="http://schemas.openxmlformats.org/officeDocument/2006/relationships/diagramData" Target="../diagrams/data10.xml"/><Relationship Id="rId5" Type="http://schemas.openxmlformats.org/officeDocument/2006/relationships/image" Target="../media/image17.jpeg"/><Relationship Id="rId4" Type="http://schemas.openxmlformats.org/officeDocument/2006/relationships/diagramColors" Target="../diagrams/colors9.xml"/><Relationship Id="rId3" Type="http://schemas.openxmlformats.org/officeDocument/2006/relationships/diagramQuickStyle" Target="../diagrams/quickStyle9.xml"/><Relationship Id="rId2" Type="http://schemas.openxmlformats.org/officeDocument/2006/relationships/diagramLayout" Target="../diagrams/layout9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9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12.xml"/><Relationship Id="rId7" Type="http://schemas.openxmlformats.org/officeDocument/2006/relationships/diagramQuickStyle" Target="../diagrams/quickStyle12.xml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diagramColors" Target="../diagrams/colors11.xml"/><Relationship Id="rId3" Type="http://schemas.openxmlformats.org/officeDocument/2006/relationships/diagramQuickStyle" Target="../diagrams/quickStyle11.xml"/><Relationship Id="rId2" Type="http://schemas.openxmlformats.org/officeDocument/2006/relationships/diagramLayout" Target="../diagrams/layout11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1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14.xml"/><Relationship Id="rId8" Type="http://schemas.openxmlformats.org/officeDocument/2006/relationships/diagramQuickStyle" Target="../diagrams/quickStyle14.xml"/><Relationship Id="rId7" Type="http://schemas.openxmlformats.org/officeDocument/2006/relationships/diagramLayout" Target="../diagrams/layout14.xml"/><Relationship Id="rId6" Type="http://schemas.openxmlformats.org/officeDocument/2006/relationships/diagramData" Target="../diagrams/data14.xml"/><Relationship Id="rId5" Type="http://schemas.openxmlformats.org/officeDocument/2006/relationships/image" Target="../media/image17.jpeg"/><Relationship Id="rId4" Type="http://schemas.openxmlformats.org/officeDocument/2006/relationships/diagramColors" Target="../diagrams/colors13.xml"/><Relationship Id="rId3" Type="http://schemas.openxmlformats.org/officeDocument/2006/relationships/diagramQuickStyle" Target="../diagrams/quickStyle13.xml"/><Relationship Id="rId2" Type="http://schemas.openxmlformats.org/officeDocument/2006/relationships/diagramLayout" Target="../diagrams/layout13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3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16.xml"/><Relationship Id="rId7" Type="http://schemas.openxmlformats.org/officeDocument/2006/relationships/diagramQuickStyle" Target="../diagrams/quickStyle16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diagramColors" Target="../diagrams/colors15.xml"/><Relationship Id="rId3" Type="http://schemas.openxmlformats.org/officeDocument/2006/relationships/diagramQuickStyle" Target="../diagrams/quickStyle15.xml"/><Relationship Id="rId2" Type="http://schemas.openxmlformats.org/officeDocument/2006/relationships/diagramLayout" Target="../diagrams/layout15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5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18.xml"/><Relationship Id="rId7" Type="http://schemas.openxmlformats.org/officeDocument/2006/relationships/diagramQuickStyle" Target="../diagrams/quickStyle18.xml"/><Relationship Id="rId6" Type="http://schemas.openxmlformats.org/officeDocument/2006/relationships/diagramLayout" Target="../diagrams/layout18.xml"/><Relationship Id="rId5" Type="http://schemas.openxmlformats.org/officeDocument/2006/relationships/diagramData" Target="../diagrams/data18.xml"/><Relationship Id="rId4" Type="http://schemas.openxmlformats.org/officeDocument/2006/relationships/diagramColors" Target="../diagrams/colors17.xml"/><Relationship Id="rId3" Type="http://schemas.openxmlformats.org/officeDocument/2006/relationships/diagramQuickStyle" Target="../diagrams/quickStyle17.xml"/><Relationship Id="rId2" Type="http://schemas.openxmlformats.org/officeDocument/2006/relationships/diagramLayout" Target="../diagrams/layout17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7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0.xml"/><Relationship Id="rId7" Type="http://schemas.openxmlformats.org/officeDocument/2006/relationships/diagramQuickStyle" Target="../diagrams/quickStyle20.xml"/><Relationship Id="rId6" Type="http://schemas.openxmlformats.org/officeDocument/2006/relationships/diagramLayout" Target="../diagrams/layout20.xml"/><Relationship Id="rId5" Type="http://schemas.openxmlformats.org/officeDocument/2006/relationships/diagramData" Target="../diagrams/data20.xml"/><Relationship Id="rId4" Type="http://schemas.openxmlformats.org/officeDocument/2006/relationships/diagramColors" Target="../diagrams/colors19.xml"/><Relationship Id="rId3" Type="http://schemas.openxmlformats.org/officeDocument/2006/relationships/diagramQuickStyle" Target="../diagrams/quickStyle19.xml"/><Relationship Id="rId2" Type="http://schemas.openxmlformats.org/officeDocument/2006/relationships/diagramLayout" Target="../diagrams/layout19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19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2.xml"/><Relationship Id="rId7" Type="http://schemas.openxmlformats.org/officeDocument/2006/relationships/diagramQuickStyle" Target="../diagrams/quickStyle22.xml"/><Relationship Id="rId6" Type="http://schemas.openxmlformats.org/officeDocument/2006/relationships/diagramLayout" Target="../diagrams/layout22.xml"/><Relationship Id="rId5" Type="http://schemas.openxmlformats.org/officeDocument/2006/relationships/diagramData" Target="../diagrams/data22.xml"/><Relationship Id="rId4" Type="http://schemas.openxmlformats.org/officeDocument/2006/relationships/diagramColors" Target="../diagrams/colors21.xml"/><Relationship Id="rId3" Type="http://schemas.openxmlformats.org/officeDocument/2006/relationships/diagramQuickStyle" Target="../diagrams/quickStyle21.xml"/><Relationship Id="rId2" Type="http://schemas.openxmlformats.org/officeDocument/2006/relationships/diagramLayout" Target="../diagrams/layout21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21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4.xml"/><Relationship Id="rId7" Type="http://schemas.openxmlformats.org/officeDocument/2006/relationships/diagramQuickStyle" Target="../diagrams/quickStyle24.xml"/><Relationship Id="rId6" Type="http://schemas.openxmlformats.org/officeDocument/2006/relationships/diagramLayout" Target="../diagrams/layout24.xml"/><Relationship Id="rId5" Type="http://schemas.openxmlformats.org/officeDocument/2006/relationships/diagramData" Target="../diagrams/data24.xml"/><Relationship Id="rId4" Type="http://schemas.openxmlformats.org/officeDocument/2006/relationships/diagramColors" Target="../diagrams/colors23.xml"/><Relationship Id="rId3" Type="http://schemas.openxmlformats.org/officeDocument/2006/relationships/diagramQuickStyle" Target="../diagrams/quickStyle23.xml"/><Relationship Id="rId2" Type="http://schemas.openxmlformats.org/officeDocument/2006/relationships/diagramLayout" Target="../diagrams/layout23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23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6.xml"/><Relationship Id="rId7" Type="http://schemas.openxmlformats.org/officeDocument/2006/relationships/diagramQuickStyle" Target="../diagrams/quickStyle26.xml"/><Relationship Id="rId6" Type="http://schemas.openxmlformats.org/officeDocument/2006/relationships/diagramLayout" Target="../diagrams/layout26.xml"/><Relationship Id="rId5" Type="http://schemas.openxmlformats.org/officeDocument/2006/relationships/diagramData" Target="../diagrams/data26.xml"/><Relationship Id="rId4" Type="http://schemas.openxmlformats.org/officeDocument/2006/relationships/diagramColors" Target="../diagrams/colors25.xml"/><Relationship Id="rId3" Type="http://schemas.openxmlformats.org/officeDocument/2006/relationships/diagramQuickStyle" Target="../diagrams/quickStyle25.xml"/><Relationship Id="rId2" Type="http://schemas.openxmlformats.org/officeDocument/2006/relationships/diagramLayout" Target="../diagrams/layout25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jpeg"/><Relationship Id="rId8" Type="http://schemas.openxmlformats.org/officeDocument/2006/relationships/diagramColors" Target="../diagrams/colors28.xml"/><Relationship Id="rId7" Type="http://schemas.openxmlformats.org/officeDocument/2006/relationships/diagramQuickStyle" Target="../diagrams/quickStyle28.xml"/><Relationship Id="rId6" Type="http://schemas.openxmlformats.org/officeDocument/2006/relationships/diagramLayout" Target="../diagrams/layout28.xml"/><Relationship Id="rId5" Type="http://schemas.openxmlformats.org/officeDocument/2006/relationships/diagramData" Target="../diagrams/data28.xml"/><Relationship Id="rId4" Type="http://schemas.openxmlformats.org/officeDocument/2006/relationships/diagramColors" Target="../diagrams/colors27.xml"/><Relationship Id="rId3" Type="http://schemas.openxmlformats.org/officeDocument/2006/relationships/diagramQuickStyle" Target="../diagrams/quickStyle27.xml"/><Relationship Id="rId2" Type="http://schemas.openxmlformats.org/officeDocument/2006/relationships/diagramLayout" Target="../diagrams/layout27.xml"/><Relationship Id="rId10" Type="http://schemas.openxmlformats.org/officeDocument/2006/relationships/slideLayout" Target="../slideLayouts/slideLayout2.xml"/><Relationship Id="rId1" Type="http://schemas.openxmlformats.org/officeDocument/2006/relationships/diagramData" Target="../diagrams/data2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diagramColors" Target="../diagrams/colors29.xml"/><Relationship Id="rId3" Type="http://schemas.openxmlformats.org/officeDocument/2006/relationships/diagramQuickStyle" Target="../diagrams/quickStyle29.xml"/><Relationship Id="rId2" Type="http://schemas.openxmlformats.org/officeDocument/2006/relationships/diagramLayout" Target="../diagrams/layout29.xml"/><Relationship Id="rId1" Type="http://schemas.openxmlformats.org/officeDocument/2006/relationships/diagramData" Target="../diagrams/data29.xml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diagramColors" Target="../diagrams/colors30.xml"/><Relationship Id="rId3" Type="http://schemas.openxmlformats.org/officeDocument/2006/relationships/diagramQuickStyle" Target="../diagrams/quickStyle30.xml"/><Relationship Id="rId2" Type="http://schemas.openxmlformats.org/officeDocument/2006/relationships/diagramLayout" Target="../diagrams/layout30.xml"/><Relationship Id="rId1" Type="http://schemas.openxmlformats.org/officeDocument/2006/relationships/diagramData" Target="../diagrams/data30.xml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diagramColors" Target="../diagrams/colors31.xml"/><Relationship Id="rId3" Type="http://schemas.openxmlformats.org/officeDocument/2006/relationships/diagramQuickStyle" Target="../diagrams/quickStyle31.xml"/><Relationship Id="rId2" Type="http://schemas.openxmlformats.org/officeDocument/2006/relationships/diagramLayout" Target="../diagrams/layout31.xml"/><Relationship Id="rId1" Type="http://schemas.openxmlformats.org/officeDocument/2006/relationships/diagramData" Target="../diagrams/data31.xml"/></Relationships>
</file>

<file path=ppt/slides/_rels/slide4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diagramColors" Target="../diagrams/colors32.xml"/><Relationship Id="rId3" Type="http://schemas.openxmlformats.org/officeDocument/2006/relationships/diagramQuickStyle" Target="../diagrams/quickStyle32.xml"/><Relationship Id="rId2" Type="http://schemas.openxmlformats.org/officeDocument/2006/relationships/diagramLayout" Target="../diagrams/layout32.xml"/><Relationship Id="rId1" Type="http://schemas.openxmlformats.org/officeDocument/2006/relationships/diagramData" Target="../diagrams/data32.xml"/></Relationships>
</file>

<file path=ppt/slides/_rels/slide4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image" Target="../media/image19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2361455"/>
            <a:ext cx="12192000" cy="1865487"/>
          </a:xfrm>
          <a:prstGeom prst="rect">
            <a:avLst/>
          </a:prstGeom>
          <a:solidFill>
            <a:srgbClr val="002060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tIns="108000" anchor="ctr"/>
          <a:lstStyle/>
          <a:p>
            <a:pPr algn="ctr">
              <a:defRPr/>
            </a:pPr>
            <a:endParaRPr lang="id-ID" sz="14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8220" y="2466685"/>
            <a:ext cx="98933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bg1"/>
                </a:solidFill>
                <a:latin typeface="Arial Rounded MT Bold" pitchFamily="34" charset="0"/>
              </a:rPr>
              <a:t>PANDUAN </a:t>
            </a:r>
            <a:r>
              <a:rPr lang="en-US" sz="3200" dirty="0">
                <a:solidFill>
                  <a:schemeClr val="bg1"/>
                </a:solidFill>
                <a:latin typeface="Arial Rounded MT Bold" pitchFamily="34" charset="0"/>
              </a:rPr>
              <a:t>PENELITIAN DAN PENGABDIAN KEPADA MASYARAKAT </a:t>
            </a:r>
            <a:endParaRPr lang="en-US" sz="3200" dirty="0">
              <a:solidFill>
                <a:schemeClr val="bg1"/>
              </a:solidFill>
              <a:latin typeface="Arial Rounded MT Bold" pitchFamily="34" charset="0"/>
            </a:endParaRPr>
          </a:p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Arial Rounded MT Bold" pitchFamily="34" charset="0"/>
              </a:rPr>
              <a:t>DI PERGURUAN TINGGI TAHUN 2017 (EDISI XI)</a:t>
            </a:r>
            <a:endParaRPr lang="en-US" sz="3200" dirty="0">
              <a:solidFill>
                <a:schemeClr val="bg1"/>
              </a:solidFill>
              <a:latin typeface="Arial Rounded MT Bold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3A4D18-D6DB-45F2-8CA2-9A85E0156FB4}" type="slidenum">
              <a:rPr lang="id-ID" smtClean="0">
                <a:solidFill>
                  <a:prstClr val="black">
                    <a:tint val="75000"/>
                  </a:prstClr>
                </a:solidFill>
              </a:rPr>
            </a:fld>
            <a:endParaRPr lang="id-ID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53633" y="6357938"/>
            <a:ext cx="214313" cy="285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0" y="4388080"/>
            <a:ext cx="914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DRPM -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Ditjen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Penguatan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Riset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dan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Pengembangan</a:t>
            </a:r>
            <a:endParaRPr lang="id-ID" sz="2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86478" y="238989"/>
            <a:ext cx="2060252" cy="1919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PENGERTIAN</a:t>
            </a:r>
            <a:endParaRPr lang="id-ID" dirty="0"/>
          </a:p>
        </p:txBody>
      </p:sp>
      <p:sp>
        <p:nvSpPr>
          <p:cNvPr id="2" name="TextBox 1"/>
          <p:cNvSpPr txBox="1"/>
          <p:nvPr/>
        </p:nvSpPr>
        <p:spPr>
          <a:xfrm>
            <a:off x="521111" y="1388808"/>
            <a:ext cx="11198942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346575" indent="-4346575"/>
            <a:r>
              <a:rPr lang="en-US" sz="2800" b="1" dirty="0" smtClean="0"/>
              <a:t>     </a:t>
            </a:r>
            <a:r>
              <a:rPr lang="en-US" sz="2800" b="1" dirty="0" err="1" smtClean="0"/>
              <a:t>Standar</a:t>
            </a:r>
            <a:r>
              <a:rPr lang="en-US" sz="2800" b="1" dirty="0" smtClean="0"/>
              <a:t> </a:t>
            </a:r>
            <a:r>
              <a:rPr lang="en-US" sz="2800" b="1" dirty="0" err="1"/>
              <a:t>Biaya</a:t>
            </a:r>
            <a:r>
              <a:rPr lang="en-US" sz="2800" b="1" dirty="0"/>
              <a:t> </a:t>
            </a:r>
            <a:r>
              <a:rPr lang="en-US" sz="2800" b="1" dirty="0" err="1"/>
              <a:t>Keluaran</a:t>
            </a:r>
            <a:r>
              <a:rPr lang="en-US" sz="2800" b="1" dirty="0"/>
              <a:t> (SBK): </a:t>
            </a:r>
            <a:r>
              <a:rPr lang="en-US" sz="2800" b="1" dirty="0" err="1"/>
              <a:t>B</a:t>
            </a:r>
            <a:r>
              <a:rPr lang="en-US" sz="2800" b="1" dirty="0" err="1" smtClean="0"/>
              <a:t>esaran</a:t>
            </a:r>
            <a:r>
              <a:rPr lang="en-US" sz="2800" b="1" dirty="0" smtClean="0"/>
              <a:t> </a:t>
            </a:r>
            <a:r>
              <a:rPr lang="en-US" sz="2800" b="1" dirty="0" err="1"/>
              <a:t>biaya</a:t>
            </a:r>
            <a:r>
              <a:rPr lang="en-US" sz="2800" b="1" dirty="0"/>
              <a:t> yang </a:t>
            </a:r>
            <a:r>
              <a:rPr lang="en-US" sz="2800" b="1" dirty="0" err="1"/>
              <a:t>ditetapkan</a:t>
            </a:r>
            <a:r>
              <a:rPr lang="en-US" sz="2800" b="1" dirty="0"/>
              <a:t> </a:t>
            </a:r>
            <a:r>
              <a:rPr lang="en-US" sz="2800" b="1" dirty="0" err="1" smtClean="0"/>
              <a:t>untuk</a:t>
            </a:r>
            <a:endParaRPr lang="en-US" sz="2800" b="1" dirty="0" smtClean="0"/>
          </a:p>
          <a:p>
            <a:pPr marL="4346575" indent="-4346575"/>
            <a:r>
              <a:rPr lang="en-US" sz="2800" b="1" dirty="0"/>
              <a:t> </a:t>
            </a:r>
            <a:r>
              <a:rPr lang="en-US" sz="2800" b="1" dirty="0" smtClean="0"/>
              <a:t>                                                           </a:t>
            </a:r>
            <a:r>
              <a:rPr lang="en-US" sz="2800" b="1" dirty="0" err="1" smtClean="0"/>
              <a:t>menghasilkan</a:t>
            </a:r>
            <a:r>
              <a:rPr lang="en-US" sz="2800" b="1" dirty="0" smtClean="0"/>
              <a:t> </a:t>
            </a:r>
            <a:r>
              <a:rPr lang="en-US" sz="2800" b="1" dirty="0" err="1"/>
              <a:t>keluaran</a:t>
            </a:r>
            <a:r>
              <a:rPr lang="en-US" sz="2800" b="1" dirty="0"/>
              <a:t> </a:t>
            </a:r>
            <a:r>
              <a:rPr lang="en-US" sz="2800" b="1" i="1" dirty="0"/>
              <a:t>(output</a:t>
            </a:r>
            <a:r>
              <a:rPr lang="en-US" sz="2800" b="1" i="1" dirty="0" smtClean="0"/>
              <a:t>)/</a:t>
            </a:r>
            <a:endParaRPr lang="en-US" sz="2800" b="1" i="1" dirty="0" smtClean="0"/>
          </a:p>
          <a:p>
            <a:pPr marL="4346575" indent="-4346575"/>
            <a:r>
              <a:rPr lang="en-US" sz="2800" b="1" i="1" dirty="0"/>
              <a:t> </a:t>
            </a:r>
            <a:r>
              <a:rPr lang="en-US" sz="2800" b="1" i="1" dirty="0" smtClean="0"/>
              <a:t>                                                           sub </a:t>
            </a:r>
            <a:r>
              <a:rPr lang="en-US" sz="2800" b="1" dirty="0" err="1"/>
              <a:t>keluaran</a:t>
            </a:r>
            <a:r>
              <a:rPr lang="en-US" sz="2800" b="1" dirty="0"/>
              <a:t> </a:t>
            </a:r>
            <a:r>
              <a:rPr lang="en-US" sz="2800" b="1" i="1" dirty="0"/>
              <a:t>(sub output</a:t>
            </a:r>
            <a:r>
              <a:rPr lang="en-US" sz="2800" b="1" i="1" dirty="0" smtClean="0"/>
              <a:t>)</a:t>
            </a:r>
            <a:endParaRPr lang="en-US" sz="2800" b="1" dirty="0"/>
          </a:p>
        </p:txBody>
      </p:sp>
      <p:grpSp>
        <p:nvGrpSpPr>
          <p:cNvPr id="7" name="Group 26"/>
          <p:cNvGrpSpPr/>
          <p:nvPr/>
        </p:nvGrpSpPr>
        <p:grpSpPr>
          <a:xfrm>
            <a:off x="924233" y="3369191"/>
            <a:ext cx="10632767" cy="2927529"/>
            <a:chOff x="924233" y="3165991"/>
            <a:chExt cx="10632767" cy="2927529"/>
          </a:xfrm>
        </p:grpSpPr>
        <p:sp>
          <p:nvSpPr>
            <p:cNvPr id="3" name="TextBox 2"/>
            <p:cNvSpPr txBox="1"/>
            <p:nvPr/>
          </p:nvSpPr>
          <p:spPr>
            <a:xfrm>
              <a:off x="924233" y="4316362"/>
              <a:ext cx="747252" cy="52322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4346575" indent="-4346575">
                <a:defRPr sz="2800"/>
              </a:lvl1pPr>
            </a:lstStyle>
            <a:p>
              <a:r>
                <a:rPr lang="en-US" b="1" dirty="0"/>
                <a:t>SBK</a:t>
              </a:r>
              <a:endParaRPr lang="en-US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861186" y="3165991"/>
              <a:ext cx="2556387" cy="120032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SBK yang </a:t>
              </a:r>
              <a:r>
                <a:rPr lang="en-US" b="1" dirty="0" err="1"/>
                <a:t>berlaku</a:t>
              </a:r>
              <a:r>
                <a:rPr lang="en-US" b="1" dirty="0"/>
                <a:t> </a:t>
              </a:r>
              <a:r>
                <a:rPr lang="en-US" b="1" dirty="0" err="1"/>
                <a:t>untuk</a:t>
              </a:r>
              <a:r>
                <a:rPr lang="en-US" b="1" dirty="0"/>
                <a:t> </a:t>
              </a:r>
              <a:r>
                <a:rPr lang="pt-BR" b="1" dirty="0" smtClean="0"/>
                <a:t>beberapa/seluruh  Kementerian </a:t>
              </a:r>
              <a:r>
                <a:rPr lang="pt-BR" b="1" dirty="0"/>
                <a:t>N</a:t>
              </a:r>
              <a:r>
                <a:rPr lang="pt-BR" b="1" dirty="0" smtClean="0"/>
                <a:t>egara/  Lembaga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66106" y="4961708"/>
              <a:ext cx="2688388" cy="92333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v-SE" b="1" dirty="0"/>
                <a:t>SBK yang berlaku untuk satu </a:t>
              </a:r>
              <a:r>
                <a:rPr lang="en-US" b="1" dirty="0" err="1"/>
                <a:t>K</a:t>
              </a:r>
              <a:r>
                <a:rPr lang="en-US" b="1" dirty="0" err="1" smtClean="0"/>
                <a:t>ementerian</a:t>
              </a:r>
              <a:r>
                <a:rPr lang="en-US" b="1" dirty="0" smtClean="0"/>
                <a:t> Negara/ </a:t>
              </a:r>
              <a:r>
                <a:rPr lang="en-US" b="1" dirty="0" err="1" smtClean="0"/>
                <a:t>Lembaga</a:t>
              </a:r>
              <a:r>
                <a:rPr lang="en-US" b="1" dirty="0" smtClean="0"/>
                <a:t> </a:t>
              </a:r>
              <a:r>
                <a:rPr lang="en-US" b="1" dirty="0" err="1"/>
                <a:t>tertentu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07274" y="3165991"/>
              <a:ext cx="4187397" cy="10772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marL="225425" indent="-225425">
                <a:spcAft>
                  <a:spcPts val="1200"/>
                </a:spcAft>
              </a:pPr>
              <a:r>
                <a:rPr lang="fi-FI" dirty="0"/>
                <a:t>a. Sub Keluaran </a:t>
              </a:r>
              <a:r>
                <a:rPr lang="fi-FI" i="1" dirty="0"/>
                <a:t>(Sub Output) </a:t>
              </a:r>
              <a:r>
                <a:rPr lang="fi-FI" dirty="0"/>
                <a:t>Perencanaan, </a:t>
              </a:r>
              <a:r>
                <a:rPr lang="nl-NL" dirty="0"/>
                <a:t>Pemeriksaan, Pendidikan, dan Pelatihan; </a:t>
              </a:r>
              <a:endParaRPr lang="nl-NL" dirty="0"/>
            </a:p>
            <a:p>
              <a:pPr marL="225425" indent="-225425">
                <a:spcAft>
                  <a:spcPts val="1200"/>
                </a:spcAft>
              </a:pPr>
              <a:r>
                <a:rPr lang="fi-FI" b="1" dirty="0">
                  <a:solidFill>
                    <a:srgbClr val="0000FF"/>
                  </a:solidFill>
                </a:rPr>
                <a:t>b. Sub Keluaran </a:t>
              </a:r>
              <a:r>
                <a:rPr lang="fi-FI" b="1" i="1" dirty="0">
                  <a:solidFill>
                    <a:srgbClr val="0000FF"/>
                  </a:solidFill>
                </a:rPr>
                <a:t>(Sub Output) </a:t>
              </a:r>
              <a:r>
                <a:rPr lang="fi-FI" b="1" dirty="0">
                  <a:solidFill>
                    <a:srgbClr val="0000FF"/>
                  </a:solidFill>
                </a:rPr>
                <a:t>Penelitian.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cxnSp>
          <p:nvCxnSpPr>
            <p:cNvPr id="8" name="Straight Connector 7"/>
            <p:cNvCxnSpPr>
              <a:stCxn id="3" idx="3"/>
              <a:endCxn id="6" idx="1"/>
            </p:cNvCxnSpPr>
            <p:nvPr/>
          </p:nvCxnSpPr>
          <p:spPr>
            <a:xfrm flipV="1">
              <a:off x="1671485" y="3766156"/>
              <a:ext cx="1189701" cy="8118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3" idx="3"/>
              <a:endCxn id="13" idx="1"/>
            </p:cNvCxnSpPr>
            <p:nvPr/>
          </p:nvCxnSpPr>
          <p:spPr>
            <a:xfrm>
              <a:off x="1671485" y="4577972"/>
              <a:ext cx="1194621" cy="845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6" idx="3"/>
            </p:cNvCxnSpPr>
            <p:nvPr/>
          </p:nvCxnSpPr>
          <p:spPr>
            <a:xfrm flipV="1">
              <a:off x="5417573" y="3766155"/>
              <a:ext cx="1189701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619974" y="4893191"/>
              <a:ext cx="4187397" cy="120032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B</a:t>
              </a:r>
              <a:r>
                <a:rPr lang="en-US" b="1" dirty="0" smtClean="0">
                  <a:solidFill>
                    <a:srgbClr val="FF0000"/>
                  </a:solidFill>
                </a:rPr>
                <a:t>atas </a:t>
              </a:r>
              <a:r>
                <a:rPr lang="en-US" b="1" dirty="0" err="1">
                  <a:solidFill>
                    <a:srgbClr val="FF0000"/>
                  </a:solidFill>
                </a:rPr>
                <a:t>tertinggi</a:t>
              </a:r>
              <a:r>
                <a:rPr lang="en-US" b="1" dirty="0">
                  <a:solidFill>
                    <a:srgbClr val="FF0000"/>
                  </a:solidFill>
                </a:rPr>
                <a:t> yang </a:t>
              </a:r>
              <a:r>
                <a:rPr lang="en-US" b="1" dirty="0" err="1">
                  <a:solidFill>
                    <a:srgbClr val="FF0000"/>
                  </a:solidFill>
                </a:rPr>
                <a:t>besarannya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tidak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dapat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dilampaui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sv-SE" b="1" dirty="0">
                  <a:solidFill>
                    <a:srgbClr val="FF0000"/>
                  </a:solidFill>
                </a:rPr>
                <a:t>dalam penyusunan </a:t>
              </a:r>
              <a:r>
                <a:rPr lang="sv-SE" b="1" dirty="0" smtClean="0">
                  <a:solidFill>
                    <a:srgbClr val="FF0000"/>
                  </a:solidFill>
                </a:rPr>
                <a:t>rencana </a:t>
              </a:r>
              <a:r>
                <a:rPr lang="sv-SE" b="1" dirty="0">
                  <a:solidFill>
                    <a:srgbClr val="FF0000"/>
                  </a:solidFill>
                </a:rPr>
                <a:t>kerja </a:t>
              </a:r>
              <a:r>
                <a:rPr lang="sv-SE" b="1" dirty="0" smtClean="0">
                  <a:solidFill>
                    <a:srgbClr val="FF0000"/>
                  </a:solidFill>
                </a:rPr>
                <a:t>dan anggaran </a:t>
              </a:r>
              <a:r>
                <a:rPr lang="en-US" b="1" dirty="0" err="1">
                  <a:solidFill>
                    <a:srgbClr val="FF0000"/>
                  </a:solidFill>
                </a:rPr>
                <a:t>K</a:t>
              </a:r>
              <a:r>
                <a:rPr lang="en-US" b="1" dirty="0" err="1" smtClean="0">
                  <a:solidFill>
                    <a:srgbClr val="FF0000"/>
                  </a:solidFill>
                </a:rPr>
                <a:t>ementerian</a:t>
              </a:r>
              <a:r>
                <a:rPr lang="en-US" b="1" dirty="0" smtClean="0">
                  <a:solidFill>
                    <a:srgbClr val="FF0000"/>
                  </a:solidFill>
                </a:rPr>
                <a:t> Negara/</a:t>
              </a:r>
              <a:r>
                <a:rPr lang="en-US" b="1" dirty="0" err="1">
                  <a:solidFill>
                    <a:srgbClr val="FF0000"/>
                  </a:solidFill>
                </a:rPr>
                <a:t>L</a:t>
              </a:r>
              <a:r>
                <a:rPr lang="en-US" b="1" dirty="0" err="1" smtClean="0">
                  <a:solidFill>
                    <a:srgbClr val="FF0000"/>
                  </a:solidFill>
                </a:rPr>
                <a:t>embaga</a:t>
              </a:r>
              <a:r>
                <a:rPr lang="en-US" b="1" dirty="0" smtClean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Tahun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err="1">
                  <a:solidFill>
                    <a:srgbClr val="FF0000"/>
                  </a:solidFill>
                </a:rPr>
                <a:t>Anggaran</a:t>
              </a:r>
              <a:r>
                <a:rPr lang="en-US" b="1" dirty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2017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10477500" y="4089400"/>
              <a:ext cx="1079500" cy="127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1557000" y="4089400"/>
              <a:ext cx="0" cy="14478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10807371" y="5537200"/>
              <a:ext cx="749629" cy="0"/>
            </a:xfrm>
            <a:prstGeom prst="line">
              <a:avLst/>
            </a:prstGeom>
            <a:ln>
              <a:tailEnd type="stealt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 rot="16200000">
            <a:off x="-2700990" y="3674970"/>
            <a:ext cx="5972050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Peraturan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Menteri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Keuangan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Nomor</a:t>
            </a:r>
            <a:r>
              <a:rPr lang="en-US" sz="2000" dirty="0">
                <a:solidFill>
                  <a:schemeClr val="bg1"/>
                </a:solidFill>
              </a:rPr>
              <a:t> 106/PMK.02/2016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612838" y="429943"/>
            <a:ext cx="11157615" cy="9587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endParaRPr lang="en-US" sz="4800" b="1" dirty="0" smtClean="0"/>
          </a:p>
          <a:p>
            <a:pPr marL="571500" indent="-571500">
              <a:lnSpc>
                <a:spcPct val="150000"/>
              </a:lnSpc>
              <a:spcAft>
                <a:spcPts val="600"/>
              </a:spcAft>
              <a:buFont typeface="Arial" panose="020B0604020202020204"/>
              <a:buChar char="•"/>
            </a:pPr>
            <a:r>
              <a:rPr lang="en-US" sz="4000" b="1" dirty="0" smtClean="0"/>
              <a:t>SBK </a:t>
            </a:r>
            <a:r>
              <a:rPr lang="en-US" sz="4000" b="1" dirty="0" err="1" smtClean="0"/>
              <a:t>Riset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Pembinaan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Peningkatan</a:t>
            </a:r>
            <a:r>
              <a:rPr lang="en-US" sz="4000" b="1" dirty="0"/>
              <a:t> </a:t>
            </a:r>
            <a:r>
              <a:rPr lang="en-US" sz="4000" b="1" dirty="0" err="1" smtClean="0"/>
              <a:t>Kapasitas</a:t>
            </a:r>
            <a:endParaRPr lang="en-US" sz="4000" b="1" dirty="0" smtClean="0"/>
          </a:p>
          <a:p>
            <a:pPr marL="685800" indent="-685800">
              <a:lnSpc>
                <a:spcPct val="150000"/>
              </a:lnSpc>
              <a:spcAft>
                <a:spcPts val="600"/>
              </a:spcAft>
              <a:buFont typeface="Arial" panose="020B0604020202020204"/>
              <a:buChar char="•"/>
            </a:pP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SBK </a:t>
            </a:r>
            <a:r>
              <a:rPr lang="en-US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Riset</a:t>
            </a: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Dasar</a:t>
            </a:r>
            <a:endParaRPr lang="en-US" sz="4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indent="-685800">
              <a:lnSpc>
                <a:spcPct val="150000"/>
              </a:lnSpc>
              <a:spcAft>
                <a:spcPts val="600"/>
              </a:spcAft>
              <a:buFont typeface="Arial" panose="020B0604020202020204"/>
              <a:buChar char="•"/>
            </a:pPr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SBK </a:t>
            </a:r>
            <a:r>
              <a:rPr lang="en-US" sz="4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Riset</a:t>
            </a:r>
            <a:r>
              <a:rPr lang="en-US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Terapan</a:t>
            </a:r>
            <a:endParaRPr lang="en-US" sz="4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indent="-685800">
              <a:lnSpc>
                <a:spcPct val="150000"/>
              </a:lnSpc>
              <a:spcAft>
                <a:spcPts val="600"/>
              </a:spcAft>
              <a:buFont typeface="Arial" panose="020B0604020202020204"/>
              <a:buChar char="•"/>
            </a:pP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SBK </a:t>
            </a:r>
            <a:r>
              <a:rPr lang="en-US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Riset</a:t>
            </a: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Dasar</a:t>
            </a:r>
            <a:r>
              <a:rPr lang="en-US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n-US" sz="4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Terapan</a:t>
            </a:r>
            <a:endParaRPr lang="en-US" sz="4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85800" indent="-685800">
              <a:lnSpc>
                <a:spcPct val="150000"/>
              </a:lnSpc>
              <a:spcAft>
                <a:spcPts val="600"/>
              </a:spcAft>
              <a:buFont typeface="Arial" panose="020B0604020202020204"/>
              <a:buChar char="•"/>
            </a:pPr>
            <a:r>
              <a:rPr lang="en-US" sz="4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SBK </a:t>
            </a:r>
            <a:r>
              <a:rPr lang="en-US" sz="4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Riset</a:t>
            </a:r>
            <a:r>
              <a:rPr lang="en-US" sz="4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4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Pengembangan</a:t>
            </a:r>
            <a:endParaRPr lang="en-US" sz="4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300000"/>
              </a:lnSpc>
              <a:spcAft>
                <a:spcPts val="600"/>
              </a:spcAft>
            </a:pPr>
            <a:endParaRPr lang="en-US" sz="48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300000"/>
              </a:lnSpc>
              <a:spcAft>
                <a:spcPts val="600"/>
              </a:spcAft>
            </a:pP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612838" y="429943"/>
            <a:ext cx="11157615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  <a:spcAft>
                <a:spcPts val="600"/>
              </a:spcAft>
            </a:pPr>
            <a:r>
              <a:rPr lang="en-US" sz="4400" b="1" dirty="0"/>
              <a:t>SBK </a:t>
            </a:r>
            <a:r>
              <a:rPr lang="en-US" sz="4400" b="1" dirty="0" err="1"/>
              <a:t>Riset</a:t>
            </a:r>
            <a:r>
              <a:rPr lang="en-US" sz="4400" b="1" dirty="0"/>
              <a:t> </a:t>
            </a:r>
            <a:r>
              <a:rPr lang="en-US" sz="4400" b="1" dirty="0" err="1"/>
              <a:t>Pembinaan</a:t>
            </a:r>
            <a:r>
              <a:rPr lang="en-US" sz="4400" b="1" dirty="0" smtClean="0"/>
              <a:t>/</a:t>
            </a:r>
            <a:r>
              <a:rPr lang="en-US" sz="4400" b="1" dirty="0" err="1" smtClean="0"/>
              <a:t>Peningkatan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Kapasitas</a:t>
            </a:r>
            <a:endParaRPr lang="en-US" sz="4400" dirty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sz="3200" b="1" dirty="0" err="1" smtClean="0"/>
              <a:t>Pembinaan</a:t>
            </a:r>
            <a:r>
              <a:rPr lang="en-US" sz="3200" b="1" dirty="0" smtClean="0"/>
              <a:t> </a:t>
            </a:r>
            <a:r>
              <a:rPr lang="en-US" sz="3200" b="1" dirty="0" err="1"/>
              <a:t>dan</a:t>
            </a:r>
            <a:r>
              <a:rPr lang="en-US" sz="3200" b="1" dirty="0"/>
              <a:t> </a:t>
            </a:r>
            <a:r>
              <a:rPr lang="en-US" sz="3200" b="1" dirty="0" err="1"/>
              <a:t>mengarahkan</a:t>
            </a:r>
            <a:r>
              <a:rPr lang="en-US" sz="3200" b="1" dirty="0"/>
              <a:t> para </a:t>
            </a:r>
            <a:r>
              <a:rPr lang="en-US" sz="3200" b="1" dirty="0" err="1"/>
              <a:t>peneliti</a:t>
            </a:r>
            <a:r>
              <a:rPr lang="en-US" sz="3200" b="1" dirty="0"/>
              <a:t> </a:t>
            </a:r>
            <a:r>
              <a:rPr lang="en-US" sz="3200" b="1" dirty="0" err="1" smtClean="0"/>
              <a:t>pemula</a:t>
            </a:r>
            <a:r>
              <a:rPr lang="en-US" sz="3200" b="1" dirty="0" smtClean="0"/>
              <a:t> </a:t>
            </a:r>
            <a:endParaRPr lang="en-US" sz="3200" b="1" dirty="0" smtClean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u"/>
            </a:pPr>
            <a:r>
              <a:rPr lang="en-US" sz="3200" b="1" dirty="0" smtClean="0"/>
              <a:t>Menghasilkan </a:t>
            </a:r>
            <a:r>
              <a:rPr lang="en-US" sz="3200" b="1" dirty="0" smtClean="0">
                <a:sym typeface="Wingdings" panose="05000000000000000000" pitchFamily="2" charset="2"/>
              </a:rPr>
              <a:t> </a:t>
            </a:r>
            <a:r>
              <a:rPr lang="en-US" sz="3200" b="1" dirty="0" smtClean="0"/>
              <a:t>Laporan Final (+ Luaran Wajib)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sz="3200" b="1" dirty="0" err="1" smtClean="0"/>
              <a:t>Tindak</a:t>
            </a:r>
            <a:r>
              <a:rPr lang="en-US" sz="3200" b="1" dirty="0" smtClean="0"/>
              <a:t> </a:t>
            </a:r>
            <a:r>
              <a:rPr lang="en-US" sz="3200" b="1" dirty="0" err="1"/>
              <a:t>lanjut</a:t>
            </a:r>
            <a:r>
              <a:rPr lang="en-US" sz="3200" b="1" dirty="0"/>
              <a:t> </a:t>
            </a:r>
            <a:r>
              <a:rPr lang="en-US" sz="3200" b="1" dirty="0">
                <a:sym typeface="Wingdings" panose="05000000000000000000" pitchFamily="2" charset="2"/>
              </a:rPr>
              <a:t></a:t>
            </a:r>
            <a:r>
              <a:rPr lang="en-US" sz="3200" b="1" dirty="0"/>
              <a:t> </a:t>
            </a:r>
            <a:r>
              <a:rPr lang="en-US" sz="3200" b="1" dirty="0" err="1"/>
              <a:t>Artikel</a:t>
            </a:r>
            <a:r>
              <a:rPr lang="en-US" sz="3200" b="1" dirty="0"/>
              <a:t> </a:t>
            </a:r>
            <a:r>
              <a:rPr lang="en-US" sz="3200" b="1" dirty="0" err="1"/>
              <a:t>dalam</a:t>
            </a:r>
            <a:r>
              <a:rPr lang="en-US" sz="3200" b="1" dirty="0"/>
              <a:t> </a:t>
            </a:r>
            <a:r>
              <a:rPr lang="en-US" sz="3200" b="1" dirty="0" err="1" smtClean="0"/>
              <a:t>Jurnal</a:t>
            </a:r>
            <a:r>
              <a:rPr lang="en-US" sz="3200" b="1" dirty="0" smtClean="0"/>
              <a:t>:</a:t>
            </a:r>
            <a:endParaRPr lang="en-US" sz="3200" dirty="0"/>
          </a:p>
          <a:p>
            <a:r>
              <a:rPr lang="en-US" sz="3200" b="1" dirty="0"/>
              <a:t>   </a:t>
            </a:r>
            <a:r>
              <a:rPr lang="en-US" sz="3200" b="1" dirty="0" smtClean="0"/>
              <a:t>                               </a:t>
            </a:r>
            <a:r>
              <a:rPr lang="en-US" sz="3200" b="1" dirty="0"/>
              <a:t>- </a:t>
            </a:r>
            <a:r>
              <a:rPr lang="en-US" sz="3200" b="1" dirty="0" err="1" smtClean="0"/>
              <a:t>Nasional</a:t>
            </a:r>
            <a:r>
              <a:rPr lang="en-US" sz="3200" b="1" dirty="0" smtClean="0"/>
              <a:t> </a:t>
            </a:r>
            <a:r>
              <a:rPr lang="en-US" sz="3200" b="1" dirty="0" err="1"/>
              <a:t>tidak</a:t>
            </a:r>
            <a:r>
              <a:rPr lang="en-US" sz="3200" b="1" dirty="0"/>
              <a:t> </a:t>
            </a:r>
            <a:r>
              <a:rPr lang="en-US" sz="3200" b="1" dirty="0" err="1"/>
              <a:t>terakreditasi</a:t>
            </a:r>
            <a:r>
              <a:rPr lang="en-US" sz="3200" b="1" dirty="0"/>
              <a:t> = Max </a:t>
            </a:r>
            <a:r>
              <a:rPr lang="en-US" sz="3200" b="1" dirty="0" err="1"/>
              <a:t>Rp</a:t>
            </a:r>
            <a:r>
              <a:rPr lang="en-US" sz="3200" b="1" dirty="0"/>
              <a:t>. 3 </a:t>
            </a:r>
            <a:r>
              <a:rPr lang="en-US" sz="3200" b="1" dirty="0" err="1"/>
              <a:t>Jt</a:t>
            </a:r>
            <a:r>
              <a:rPr lang="en-US" sz="3200" b="1" dirty="0"/>
              <a:t> </a:t>
            </a:r>
            <a:endParaRPr lang="en-US" sz="3200" dirty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                           </a:t>
            </a:r>
            <a:r>
              <a:rPr lang="en-US" sz="3200" b="1" dirty="0"/>
              <a:t>- </a:t>
            </a:r>
            <a:r>
              <a:rPr lang="en-US" sz="3200" b="1" dirty="0" err="1" smtClean="0"/>
              <a:t>Nasional</a:t>
            </a:r>
            <a:r>
              <a:rPr lang="en-US" sz="3200" b="1" dirty="0" smtClean="0"/>
              <a:t> </a:t>
            </a:r>
            <a:r>
              <a:rPr lang="en-US" sz="3200" b="1" dirty="0" err="1"/>
              <a:t>terakreditasi</a:t>
            </a:r>
            <a:r>
              <a:rPr lang="en-US" sz="3200" b="1" dirty="0"/>
              <a:t> = Max </a:t>
            </a:r>
            <a:r>
              <a:rPr lang="en-US" sz="3200" b="1" dirty="0" err="1"/>
              <a:t>Rp</a:t>
            </a:r>
            <a:r>
              <a:rPr lang="en-US" sz="3200" b="1" dirty="0"/>
              <a:t>. 10 </a:t>
            </a:r>
            <a:r>
              <a:rPr lang="en-US" sz="3200" b="1" dirty="0" err="1"/>
              <a:t>Jt</a:t>
            </a:r>
            <a:endParaRPr lang="en-US" sz="3200" dirty="0"/>
          </a:p>
          <a:p>
            <a:r>
              <a:rPr lang="en-US" sz="3200" b="1" dirty="0"/>
              <a:t>    </a:t>
            </a:r>
            <a:r>
              <a:rPr lang="en-US" sz="3200" b="1" dirty="0" smtClean="0"/>
              <a:t>                              - </a:t>
            </a:r>
            <a:r>
              <a:rPr lang="en-US" sz="3200" b="1" dirty="0"/>
              <a:t>Regional/Int’l </a:t>
            </a:r>
            <a:r>
              <a:rPr lang="en-US" sz="3200" b="1" dirty="0" err="1"/>
              <a:t>tidak</a:t>
            </a:r>
            <a:r>
              <a:rPr lang="en-US" sz="3200" b="1" dirty="0"/>
              <a:t> </a:t>
            </a:r>
            <a:r>
              <a:rPr lang="en-US" sz="3200" b="1" dirty="0" err="1"/>
              <a:t>terindeks</a:t>
            </a:r>
            <a:r>
              <a:rPr lang="en-US" sz="3200" b="1" dirty="0"/>
              <a:t> = Max </a:t>
            </a:r>
            <a:r>
              <a:rPr lang="en-US" sz="3200" b="1" dirty="0" smtClean="0"/>
              <a:t>Rp.15 </a:t>
            </a:r>
            <a:r>
              <a:rPr lang="en-US" sz="3200" b="1" dirty="0" err="1"/>
              <a:t>Jt</a:t>
            </a:r>
            <a:r>
              <a:rPr lang="en-US" sz="3200" b="1" dirty="0"/>
              <a:t> </a:t>
            </a:r>
            <a:endParaRPr lang="en-US" sz="3200" dirty="0"/>
          </a:p>
          <a:p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924136" y="1138105"/>
            <a:ext cx="1066151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/>
              <a:t>Bidang</a:t>
            </a:r>
            <a:r>
              <a:rPr lang="en-US" sz="3600" b="1" dirty="0" smtClean="0"/>
              <a:t> </a:t>
            </a:r>
            <a:r>
              <a:rPr lang="en-US" sz="3600" b="1" dirty="0" err="1"/>
              <a:t>Fokus</a:t>
            </a:r>
            <a:r>
              <a:rPr lang="en-US" sz="3600" b="1" dirty="0"/>
              <a:t> </a:t>
            </a:r>
            <a:r>
              <a:rPr lang="en-US" sz="3600" b="1" dirty="0" err="1"/>
              <a:t>Riset</a:t>
            </a:r>
            <a:r>
              <a:rPr lang="en-US" sz="3600" b="1" dirty="0"/>
              <a:t> </a:t>
            </a:r>
            <a:r>
              <a:rPr lang="en-US" sz="3600" b="1" dirty="0" err="1"/>
              <a:t>Dasar</a:t>
            </a:r>
            <a:r>
              <a:rPr lang="en-US" sz="3600" b="1" dirty="0"/>
              <a:t>: </a:t>
            </a:r>
            <a:endParaRPr lang="en-US" sz="36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/>
              <a:t>   </a:t>
            </a:r>
            <a:r>
              <a:rPr lang="en-US" sz="3200" b="1" dirty="0" err="1" smtClean="0"/>
              <a:t>Pangan</a:t>
            </a:r>
            <a:r>
              <a:rPr lang="en-US" sz="3200" b="1" dirty="0" err="1"/>
              <a:t>-Pertanian</a:t>
            </a:r>
            <a:endParaRPr lang="en-US" sz="3200" b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Energi</a:t>
            </a:r>
            <a:r>
              <a:rPr lang="en-US" sz="3200" b="1" dirty="0"/>
              <a:t>-EBT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Kesehatan</a:t>
            </a:r>
            <a:r>
              <a:rPr lang="en-US" sz="3200" b="1" dirty="0" err="1"/>
              <a:t>-Obat</a:t>
            </a:r>
            <a:r>
              <a:rPr lang="en-US" sz="3200" b="1" dirty="0"/>
              <a:t>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Transportasi</a:t>
            </a:r>
            <a:r>
              <a:rPr lang="en-US" sz="3200" b="1" dirty="0" smtClean="0"/>
              <a:t> 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Teknologi</a:t>
            </a:r>
            <a:r>
              <a:rPr lang="en-US" sz="3200" b="1" dirty="0" smtClean="0"/>
              <a:t> </a:t>
            </a:r>
            <a:r>
              <a:rPr lang="en-US" sz="3200" b="1" dirty="0" err="1"/>
              <a:t>Informasi</a:t>
            </a:r>
            <a:r>
              <a:rPr lang="en-US" sz="3200" b="1" dirty="0"/>
              <a:t> </a:t>
            </a:r>
            <a:r>
              <a:rPr lang="en-US" sz="3200" b="1" dirty="0" err="1"/>
              <a:t>dan</a:t>
            </a:r>
            <a:r>
              <a:rPr lang="en-US" sz="3200" b="1" dirty="0"/>
              <a:t> </a:t>
            </a:r>
            <a:r>
              <a:rPr lang="en-US" sz="3200" b="1" dirty="0" err="1"/>
              <a:t>Komunikasi</a:t>
            </a:r>
            <a:r>
              <a:rPr lang="en-US" sz="3200" b="1" dirty="0"/>
              <a:t> (TIK)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Hankam</a:t>
            </a:r>
            <a:r>
              <a:rPr lang="en-US" sz="3200" b="1" dirty="0" smtClean="0"/>
              <a:t>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smtClean="0"/>
              <a:t>Material </a:t>
            </a:r>
            <a:r>
              <a:rPr lang="en-US" sz="3200" b="1" dirty="0" err="1"/>
              <a:t>Maju</a:t>
            </a:r>
            <a:r>
              <a:rPr lang="en-US" sz="3200" b="1" dirty="0"/>
              <a:t> 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Kemaritiman</a:t>
            </a:r>
            <a:endParaRPr lang="en-US" sz="3200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3200" b="1" dirty="0"/>
              <a:t> </a:t>
            </a:r>
            <a:r>
              <a:rPr lang="en-US" sz="3200" b="1" dirty="0" err="1" smtClean="0"/>
              <a:t>Kebencanaan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924136" y="1138105"/>
            <a:ext cx="1066151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err="1" smtClean="0"/>
              <a:t>Bidang</a:t>
            </a:r>
            <a:r>
              <a:rPr lang="en-US" sz="3600" b="1" dirty="0" smtClean="0"/>
              <a:t> </a:t>
            </a:r>
            <a:r>
              <a:rPr lang="en-US" sz="3600" b="1" dirty="0" err="1"/>
              <a:t>Fokus</a:t>
            </a:r>
            <a:r>
              <a:rPr lang="en-US" sz="3600" b="1" dirty="0"/>
              <a:t> </a:t>
            </a:r>
            <a:r>
              <a:rPr lang="en-US" sz="3600" b="1" dirty="0" err="1"/>
              <a:t>Riset</a:t>
            </a:r>
            <a:r>
              <a:rPr lang="en-US" sz="3600" b="1" dirty="0"/>
              <a:t> </a:t>
            </a:r>
            <a:r>
              <a:rPr lang="en-US" sz="3600" b="1" dirty="0" err="1"/>
              <a:t>Dasar</a:t>
            </a:r>
            <a:r>
              <a:rPr lang="en-US" sz="3600" b="1" dirty="0"/>
              <a:t>: </a:t>
            </a:r>
            <a:endParaRPr lang="en-US" sz="36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i="1" dirty="0"/>
              <a:t>Desk Study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Pendidikan</a:t>
            </a:r>
            <a:r>
              <a:rPr lang="en-US" sz="2800" b="1" dirty="0" smtClean="0"/>
              <a:t> </a:t>
            </a:r>
            <a:r>
              <a:rPr lang="en-US" sz="2800" b="1" i="1" dirty="0"/>
              <a:t>Desk Study</a:t>
            </a:r>
            <a:r>
              <a:rPr lang="en-US" sz="2800" b="1" dirty="0"/>
              <a:t> LN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(Kecil) = 5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</a:t>
            </a:r>
            <a:r>
              <a:rPr lang="en-US" sz="2800" b="1" dirty="0" err="1"/>
              <a:t>Menengah</a:t>
            </a:r>
            <a:r>
              <a:rPr lang="en-US" sz="2800" b="1" dirty="0"/>
              <a:t>)= </a:t>
            </a:r>
            <a:r>
              <a:rPr lang="en-US" sz="2800" b="1" dirty="0" smtClean="0"/>
              <a:t>&gt;5 - 10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</a:t>
            </a:r>
            <a:r>
              <a:rPr lang="en-US" sz="2800" b="1" dirty="0" err="1"/>
              <a:t>Besar</a:t>
            </a:r>
            <a:r>
              <a:rPr lang="en-US" sz="2800" b="1" dirty="0"/>
              <a:t>) = &gt;10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LN = </a:t>
            </a:r>
            <a:r>
              <a:rPr lang="en-US" sz="2800" b="1" dirty="0" err="1"/>
              <a:t>Obyek</a:t>
            </a:r>
            <a:r>
              <a:rPr lang="en-US" sz="2800" b="1" dirty="0"/>
              <a:t> </a:t>
            </a:r>
            <a:r>
              <a:rPr lang="en-US" sz="2800" b="1" dirty="0" smtClean="0"/>
              <a:t>LN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369636" y="1361857"/>
            <a:ext cx="11682934" cy="6401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4800" b="1" dirty="0" smtClean="0"/>
              <a:t>SBK </a:t>
            </a:r>
            <a:r>
              <a:rPr lang="en-US" sz="4800" b="1" dirty="0" err="1"/>
              <a:t>Riset</a:t>
            </a:r>
            <a:r>
              <a:rPr lang="en-US" sz="4800" b="1" dirty="0"/>
              <a:t> </a:t>
            </a:r>
            <a:r>
              <a:rPr lang="en-US" sz="4800" b="1" dirty="0" err="1"/>
              <a:t>Terapan</a:t>
            </a:r>
            <a:endParaRPr lang="en-US" sz="4800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sz="3200" b="1" dirty="0"/>
              <a:t> </a:t>
            </a:r>
            <a:r>
              <a:rPr lang="en-US" sz="3200" b="1" dirty="0" err="1" smtClean="0"/>
              <a:t>Untuk</a:t>
            </a:r>
            <a:r>
              <a:rPr lang="en-US" sz="3200" b="1" dirty="0" smtClean="0"/>
              <a:t> </a:t>
            </a:r>
            <a:r>
              <a:rPr lang="en-US" sz="3200" b="1" dirty="0" err="1"/>
              <a:t>memperoleh</a:t>
            </a:r>
            <a:r>
              <a:rPr lang="en-US" sz="3200" b="1" dirty="0"/>
              <a:t> </a:t>
            </a:r>
            <a:r>
              <a:rPr lang="en-US" sz="3200" b="1" dirty="0" err="1"/>
              <a:t>prototipe</a:t>
            </a:r>
            <a:r>
              <a:rPr lang="en-US" sz="3200" b="1" dirty="0"/>
              <a:t> </a:t>
            </a:r>
            <a:r>
              <a:rPr lang="en-US" sz="3200" b="1" dirty="0" err="1"/>
              <a:t>dan</a:t>
            </a:r>
            <a:r>
              <a:rPr lang="en-US" sz="3200" b="1" dirty="0"/>
              <a:t> </a:t>
            </a:r>
            <a:r>
              <a:rPr lang="en-US" sz="3200" b="1" dirty="0" err="1"/>
              <a:t>pengembangan</a:t>
            </a:r>
            <a:r>
              <a:rPr lang="en-US" sz="3200" b="1" dirty="0"/>
              <a:t> </a:t>
            </a:r>
            <a:r>
              <a:rPr lang="en-US" sz="3200" b="1" dirty="0" err="1"/>
              <a:t>atau</a:t>
            </a:r>
            <a:r>
              <a:rPr lang="en-US" sz="3200" b="1" dirty="0"/>
              <a:t> 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rekomendasi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kebijakan</a:t>
            </a:r>
            <a:r>
              <a:rPr lang="en-US" sz="3200" b="1" dirty="0" smtClean="0"/>
              <a:t>/</a:t>
            </a:r>
            <a:r>
              <a:rPr lang="en-US" sz="3200" b="1" dirty="0" err="1" smtClean="0"/>
              <a:t>konsep</a:t>
            </a:r>
            <a:r>
              <a:rPr lang="en-US" sz="3200" b="1" dirty="0" smtClean="0"/>
              <a:t>/model </a:t>
            </a:r>
            <a:r>
              <a:rPr lang="en-US" sz="3200" b="1" dirty="0" err="1"/>
              <a:t>sehingga</a:t>
            </a:r>
            <a:r>
              <a:rPr lang="en-US" sz="3200" b="1" dirty="0"/>
              <a:t> </a:t>
            </a:r>
            <a:r>
              <a:rPr lang="en-US" sz="3200" b="1" dirty="0" err="1"/>
              <a:t>mendapatkan</a:t>
            </a:r>
            <a:r>
              <a:rPr lang="en-US" sz="3200" b="1" dirty="0"/>
              <a:t> </a:t>
            </a:r>
            <a:r>
              <a:rPr lang="en-US" sz="3200" b="1" dirty="0" err="1"/>
              <a:t>nilai</a:t>
            </a:r>
            <a:r>
              <a:rPr lang="en-US" sz="3200" b="1" dirty="0"/>
              <a:t> </a:t>
            </a:r>
            <a:r>
              <a:rPr lang="en-US" sz="3200" b="1" dirty="0" err="1"/>
              <a:t>tambah</a:t>
            </a:r>
            <a:endParaRPr lang="en-US" sz="3200" b="1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sz="3200" b="1" dirty="0" err="1" smtClean="0"/>
              <a:t>Tahapan</a:t>
            </a:r>
            <a:r>
              <a:rPr lang="en-US" sz="3200" b="1" dirty="0"/>
              <a:t>: </a:t>
            </a:r>
            <a:endParaRPr lang="en-US" sz="32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- </a:t>
            </a:r>
            <a:r>
              <a:rPr lang="en-US" sz="3200" b="1" dirty="0" err="1"/>
              <a:t>Validasi</a:t>
            </a:r>
            <a:r>
              <a:rPr lang="en-US" sz="3200" b="1" dirty="0"/>
              <a:t> </a:t>
            </a:r>
            <a:r>
              <a:rPr lang="en-US" sz="3200" b="1" dirty="0" err="1"/>
              <a:t>komponen</a:t>
            </a:r>
            <a:r>
              <a:rPr lang="en-US" sz="3200" b="1" dirty="0"/>
              <a:t>/</a:t>
            </a:r>
            <a:r>
              <a:rPr lang="en-US" sz="3200" b="1" dirty="0" err="1"/>
              <a:t>subsistem</a:t>
            </a:r>
            <a:r>
              <a:rPr lang="en-US" sz="3200" b="1" dirty="0"/>
              <a:t> </a:t>
            </a:r>
            <a:r>
              <a:rPr lang="en-US" sz="3200" b="1" dirty="0" err="1"/>
              <a:t>dalam</a:t>
            </a:r>
            <a:r>
              <a:rPr lang="en-US" sz="3200" b="1" dirty="0"/>
              <a:t> </a:t>
            </a:r>
            <a:r>
              <a:rPr lang="en-US" sz="3200" b="1" dirty="0" err="1"/>
              <a:t>lingkungan</a:t>
            </a:r>
            <a:r>
              <a:rPr lang="en-US" sz="3200" b="1" dirty="0"/>
              <a:t> </a:t>
            </a:r>
            <a:r>
              <a:rPr lang="en-US" sz="3200" b="1" dirty="0" err="1"/>
              <a:t>laboratorium</a:t>
            </a:r>
            <a:r>
              <a:rPr lang="en-US" sz="3200" b="1" dirty="0"/>
              <a:t> </a:t>
            </a:r>
            <a:endParaRPr lang="en-US" sz="3200" b="1" dirty="0"/>
          </a:p>
          <a:p>
            <a:r>
              <a:rPr lang="en-US" sz="3200" b="1" dirty="0"/>
              <a:t>   </a:t>
            </a:r>
            <a:r>
              <a:rPr lang="en-US" sz="3200" b="1" dirty="0" smtClean="0"/>
              <a:t>- </a:t>
            </a:r>
            <a:r>
              <a:rPr lang="en-US" sz="3200" b="1" dirty="0" err="1"/>
              <a:t>Validasi</a:t>
            </a:r>
            <a:r>
              <a:rPr lang="en-US" sz="3200" b="1" dirty="0"/>
              <a:t> </a:t>
            </a:r>
            <a:r>
              <a:rPr lang="en-US" sz="3200" b="1" dirty="0" err="1"/>
              <a:t>komponen</a:t>
            </a:r>
            <a:r>
              <a:rPr lang="en-US" sz="3200" b="1" dirty="0"/>
              <a:t>/</a:t>
            </a:r>
            <a:r>
              <a:rPr lang="en-US" sz="3200" b="1" dirty="0" err="1"/>
              <a:t>subsistem</a:t>
            </a:r>
            <a:r>
              <a:rPr lang="en-US" sz="3200" b="1" dirty="0"/>
              <a:t> </a:t>
            </a:r>
            <a:r>
              <a:rPr lang="en-US" sz="3200" b="1" dirty="0" err="1"/>
              <a:t>dalam</a:t>
            </a:r>
            <a:r>
              <a:rPr lang="en-US" sz="3200" b="1" dirty="0"/>
              <a:t> </a:t>
            </a:r>
            <a:r>
              <a:rPr lang="en-US" sz="3200" b="1" dirty="0" err="1" smtClean="0"/>
              <a:t>lingkungan</a:t>
            </a:r>
            <a:r>
              <a:rPr lang="en-US" sz="3200" b="1" dirty="0" smtClean="0"/>
              <a:t> </a:t>
            </a:r>
            <a:r>
              <a:rPr lang="en-US" sz="3200" b="1" dirty="0"/>
              <a:t>yang </a:t>
            </a:r>
            <a:r>
              <a:rPr lang="en-US" sz="3200" b="1" dirty="0" err="1"/>
              <a:t>relevan</a:t>
            </a:r>
            <a:r>
              <a:rPr lang="en-US" sz="3200" b="1" dirty="0"/>
              <a:t> </a:t>
            </a:r>
            <a:endParaRPr lang="en-US" sz="3200" b="1" dirty="0"/>
          </a:p>
          <a:p>
            <a:r>
              <a:rPr lang="en-US" sz="3200" b="1" dirty="0"/>
              <a:t>   </a:t>
            </a:r>
            <a:r>
              <a:rPr lang="en-US" sz="3200" b="1" dirty="0" smtClean="0"/>
              <a:t>- </a:t>
            </a:r>
            <a:r>
              <a:rPr lang="en-US" sz="3200" b="1" dirty="0" err="1"/>
              <a:t>Demonstrasi</a:t>
            </a:r>
            <a:r>
              <a:rPr lang="en-US" sz="3200" b="1" dirty="0"/>
              <a:t> model </a:t>
            </a:r>
            <a:r>
              <a:rPr lang="en-US" sz="3200" b="1" dirty="0" err="1"/>
              <a:t>atau</a:t>
            </a:r>
            <a:r>
              <a:rPr lang="en-US" sz="3200" b="1" dirty="0"/>
              <a:t> </a:t>
            </a:r>
            <a:r>
              <a:rPr lang="en-US" sz="3200" b="1" dirty="0" err="1"/>
              <a:t>prototipe</a:t>
            </a:r>
            <a:r>
              <a:rPr lang="en-US" sz="3200" b="1" dirty="0"/>
              <a:t> </a:t>
            </a:r>
            <a:r>
              <a:rPr lang="en-US" sz="3200" b="1" dirty="0" err="1"/>
              <a:t>sistem</a:t>
            </a:r>
            <a:r>
              <a:rPr lang="en-US" sz="3200" b="1" dirty="0"/>
              <a:t>/</a:t>
            </a:r>
            <a:r>
              <a:rPr lang="en-US" sz="3200" b="1" dirty="0" err="1"/>
              <a:t>subsistem</a:t>
            </a:r>
            <a:r>
              <a:rPr lang="en-US" sz="3200" b="1" dirty="0"/>
              <a:t> </a:t>
            </a:r>
            <a:r>
              <a:rPr lang="en-US" sz="3200" b="1" dirty="0" err="1" smtClean="0"/>
              <a:t>dalam</a:t>
            </a:r>
            <a:endParaRPr lang="en-US" sz="32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</a:t>
            </a:r>
            <a:r>
              <a:rPr lang="en-US" sz="3200" b="1" dirty="0" err="1" smtClean="0"/>
              <a:t>lingkungan</a:t>
            </a:r>
            <a:r>
              <a:rPr lang="en-US" sz="3200" b="1" dirty="0" smtClean="0"/>
              <a:t> yang </a:t>
            </a:r>
            <a:r>
              <a:rPr lang="en-US" sz="3200" b="1" dirty="0" err="1"/>
              <a:t>relevan</a:t>
            </a:r>
            <a:endParaRPr lang="en-US" sz="3200" b="1" dirty="0"/>
          </a:p>
          <a:p>
            <a:r>
              <a:rPr lang="en-US" sz="3200" b="1" dirty="0"/>
              <a:t>   </a:t>
            </a:r>
            <a:r>
              <a:rPr lang="en-US" sz="3200" b="1" dirty="0" smtClean="0"/>
              <a:t>- </a:t>
            </a:r>
            <a:r>
              <a:rPr lang="en-US" sz="3200" b="1" dirty="0" err="1"/>
              <a:t>Laporan</a:t>
            </a:r>
            <a:r>
              <a:rPr lang="en-US" sz="3200" b="1" dirty="0"/>
              <a:t> </a:t>
            </a:r>
            <a:r>
              <a:rPr lang="en-US" sz="3200" b="1" dirty="0" err="1"/>
              <a:t>kegiatan</a:t>
            </a:r>
            <a:r>
              <a:rPr lang="en-US" sz="3200" b="1" dirty="0"/>
              <a:t> </a:t>
            </a:r>
            <a:r>
              <a:rPr lang="en-US" sz="3200" b="1" dirty="0" err="1" smtClean="0"/>
              <a:t>komprehensif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Luaran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Wajib</a:t>
            </a:r>
            <a:r>
              <a:rPr lang="en-US" sz="3200" b="1" dirty="0" smtClean="0"/>
              <a:t>) </a:t>
            </a:r>
            <a:endParaRPr lang="en-US" sz="3200" b="1" dirty="0"/>
          </a:p>
          <a:p>
            <a:pPr>
              <a:spcAft>
                <a:spcPts val="1800"/>
              </a:spcAft>
            </a:pP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924136" y="1138105"/>
            <a:ext cx="10661515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/>
              <a:t>B</a:t>
            </a:r>
            <a:r>
              <a:rPr lang="en-US" sz="3600" b="1" dirty="0" err="1" smtClean="0"/>
              <a:t>idang</a:t>
            </a:r>
            <a:r>
              <a:rPr lang="en-US" sz="3600" b="1" dirty="0" smtClean="0"/>
              <a:t> </a:t>
            </a:r>
            <a:r>
              <a:rPr lang="en-US" sz="3600" b="1" dirty="0" err="1"/>
              <a:t>Fokus</a:t>
            </a:r>
            <a:r>
              <a:rPr lang="en-US" sz="3600" b="1" dirty="0"/>
              <a:t> </a:t>
            </a:r>
            <a:r>
              <a:rPr lang="en-US" sz="3600" b="1" dirty="0" err="1"/>
              <a:t>Riset</a:t>
            </a:r>
            <a:r>
              <a:rPr lang="en-US" sz="3600" b="1" dirty="0"/>
              <a:t> </a:t>
            </a:r>
            <a:r>
              <a:rPr lang="en-US" sz="3600" b="1" dirty="0" err="1" smtClean="0"/>
              <a:t>Terapan</a:t>
            </a:r>
            <a:r>
              <a:rPr lang="en-US" sz="3600" b="1" dirty="0" smtClean="0"/>
              <a:t>: </a:t>
            </a:r>
            <a:endParaRPr lang="en-US" sz="36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/>
              <a:t>   </a:t>
            </a:r>
            <a:r>
              <a:rPr lang="en-US" sz="3200" b="1" dirty="0" err="1" smtClean="0"/>
              <a:t>Pangan</a:t>
            </a:r>
            <a:r>
              <a:rPr lang="en-US" sz="3200" b="1" dirty="0" err="1"/>
              <a:t>-Pertanian</a:t>
            </a:r>
            <a:endParaRPr lang="en-US" sz="32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</a:t>
            </a:r>
            <a:r>
              <a:rPr lang="en-US" sz="3200" b="1" dirty="0" err="1" smtClean="0"/>
              <a:t>Energi</a:t>
            </a:r>
            <a:r>
              <a:rPr lang="en-US" sz="3200" b="1" dirty="0"/>
              <a:t>-EBT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</a:t>
            </a:r>
            <a:r>
              <a:rPr lang="en-US" sz="3200" b="1" dirty="0" err="1" smtClean="0"/>
              <a:t>Kesehatan</a:t>
            </a:r>
            <a:r>
              <a:rPr lang="en-US" sz="3200" b="1" dirty="0" err="1"/>
              <a:t>-Obat</a:t>
            </a:r>
            <a:r>
              <a:rPr lang="en-US" sz="3200" b="1" dirty="0"/>
              <a:t>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</a:t>
            </a:r>
            <a:r>
              <a:rPr lang="en-US" sz="3200" b="1" dirty="0" err="1" smtClean="0"/>
              <a:t>Transportasi</a:t>
            </a:r>
            <a:r>
              <a:rPr lang="en-US" sz="3200" b="1" dirty="0" smtClean="0"/>
              <a:t> 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</a:t>
            </a:r>
            <a:r>
              <a:rPr lang="en-US" sz="3200" b="1" dirty="0" err="1" smtClean="0"/>
              <a:t>Teknologi</a:t>
            </a:r>
            <a:r>
              <a:rPr lang="en-US" sz="3200" b="1" dirty="0" smtClean="0"/>
              <a:t> </a:t>
            </a:r>
            <a:r>
              <a:rPr lang="en-US" sz="3200" b="1" dirty="0" err="1"/>
              <a:t>Informasi</a:t>
            </a:r>
            <a:r>
              <a:rPr lang="en-US" sz="3200" b="1" dirty="0"/>
              <a:t> </a:t>
            </a:r>
            <a:r>
              <a:rPr lang="en-US" sz="3200" b="1" dirty="0" err="1"/>
              <a:t>dan</a:t>
            </a:r>
            <a:r>
              <a:rPr lang="en-US" sz="3200" b="1" dirty="0"/>
              <a:t> </a:t>
            </a:r>
            <a:r>
              <a:rPr lang="en-US" sz="3200" b="1" dirty="0" err="1"/>
              <a:t>Komunikasi</a:t>
            </a:r>
            <a:r>
              <a:rPr lang="en-US" sz="3200" b="1" dirty="0"/>
              <a:t> (TIK)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 </a:t>
            </a:r>
            <a:r>
              <a:rPr lang="en-US" sz="3200" b="1" dirty="0" err="1" smtClean="0"/>
              <a:t>Hankam</a:t>
            </a:r>
            <a:r>
              <a:rPr lang="en-US" sz="3200" b="1" dirty="0" smtClean="0"/>
              <a:t>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 </a:t>
            </a:r>
            <a:r>
              <a:rPr lang="en-US" sz="3200" b="1" dirty="0" smtClean="0"/>
              <a:t>Material </a:t>
            </a:r>
            <a:r>
              <a:rPr lang="en-US" sz="3200" b="1" dirty="0" err="1"/>
              <a:t>Maju</a:t>
            </a:r>
            <a:r>
              <a:rPr lang="en-US" sz="3200" b="1" dirty="0"/>
              <a:t> 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 </a:t>
            </a:r>
            <a:r>
              <a:rPr lang="en-US" sz="3200" b="1" dirty="0" err="1" smtClean="0"/>
              <a:t>Kemaritiman</a:t>
            </a:r>
            <a:endParaRPr lang="en-US" sz="32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3200" b="1" dirty="0"/>
              <a:t>   </a:t>
            </a:r>
            <a:r>
              <a:rPr lang="en-US" sz="3200" b="1" dirty="0" err="1" smtClean="0"/>
              <a:t>Kebencanaan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924136" y="1138105"/>
            <a:ext cx="1066151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/>
              <a:t>B</a:t>
            </a:r>
            <a:r>
              <a:rPr lang="en-US" sz="3600" b="1" dirty="0" err="1" smtClean="0"/>
              <a:t>idang</a:t>
            </a:r>
            <a:r>
              <a:rPr lang="en-US" sz="3600" b="1" dirty="0" smtClean="0"/>
              <a:t> </a:t>
            </a:r>
            <a:r>
              <a:rPr lang="en-US" sz="3600" b="1" dirty="0" err="1"/>
              <a:t>Fokus</a:t>
            </a:r>
            <a:r>
              <a:rPr lang="en-US" sz="3600" b="1" dirty="0"/>
              <a:t> </a:t>
            </a:r>
            <a:r>
              <a:rPr lang="en-US" sz="3600" b="1" dirty="0" err="1"/>
              <a:t>Riset</a:t>
            </a:r>
            <a:r>
              <a:rPr lang="en-US" sz="3600" b="1" dirty="0"/>
              <a:t> </a:t>
            </a:r>
            <a:r>
              <a:rPr lang="en-US" sz="3600" b="1" dirty="0" err="1" smtClean="0"/>
              <a:t>Terapan</a:t>
            </a:r>
            <a:r>
              <a:rPr lang="en-US" sz="3600" b="1" dirty="0" smtClean="0"/>
              <a:t> (2): </a:t>
            </a:r>
            <a:endParaRPr lang="en-US" sz="36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i="1" dirty="0"/>
              <a:t>Desk Study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Pendidikan</a:t>
            </a:r>
            <a:r>
              <a:rPr lang="en-US" sz="2800" b="1" dirty="0" smtClean="0"/>
              <a:t> </a:t>
            </a:r>
            <a:r>
              <a:rPr lang="en-US" sz="2800" b="1" i="1" dirty="0"/>
              <a:t>Desk Study</a:t>
            </a:r>
            <a:r>
              <a:rPr lang="en-US" sz="2800" b="1" dirty="0"/>
              <a:t> LN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(Kecil) = 5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</a:t>
            </a:r>
            <a:r>
              <a:rPr lang="en-US" sz="2800" b="1" dirty="0" err="1"/>
              <a:t>Menengah</a:t>
            </a:r>
            <a:r>
              <a:rPr lang="en-US" sz="2800" b="1" dirty="0"/>
              <a:t>)= </a:t>
            </a:r>
            <a:r>
              <a:rPr lang="en-US" sz="2800" b="1" dirty="0" smtClean="0"/>
              <a:t>&gt;5 - 10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DN (</a:t>
            </a:r>
            <a:r>
              <a:rPr lang="en-US" sz="2800" b="1" dirty="0" err="1"/>
              <a:t>Besar</a:t>
            </a:r>
            <a:r>
              <a:rPr lang="en-US" sz="2800" b="1" dirty="0"/>
              <a:t>) = &gt;10 </a:t>
            </a:r>
            <a:r>
              <a:rPr lang="en-US" sz="2800" b="1" dirty="0" err="1"/>
              <a:t>lokasi</a:t>
            </a:r>
            <a:r>
              <a:rPr lang="en-US" sz="2800" b="1" dirty="0"/>
              <a:t> DN</a:t>
            </a:r>
            <a:endParaRPr lang="en-US" sz="28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800" b="1" dirty="0"/>
              <a:t> </a:t>
            </a:r>
            <a:r>
              <a:rPr lang="en-US" sz="2800" b="1" dirty="0" err="1" smtClean="0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r>
              <a:rPr lang="en-US" sz="2800" b="1" dirty="0" err="1"/>
              <a:t>Penelitian</a:t>
            </a:r>
            <a:r>
              <a:rPr lang="en-US" sz="2800" b="1" dirty="0"/>
              <a:t> </a:t>
            </a:r>
            <a:r>
              <a:rPr lang="en-US" sz="2800" b="1" dirty="0" err="1"/>
              <a:t>Lapangan</a:t>
            </a:r>
            <a:r>
              <a:rPr lang="en-US" sz="2800" b="1" dirty="0"/>
              <a:t> LN = </a:t>
            </a:r>
            <a:r>
              <a:rPr lang="en-US" sz="2800" b="1" dirty="0" err="1"/>
              <a:t>Obyek</a:t>
            </a:r>
            <a:r>
              <a:rPr lang="en-US" sz="2800" b="1" dirty="0"/>
              <a:t> LN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719846" y="1536953"/>
            <a:ext cx="11167343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400"/>
              </a:spcAft>
            </a:pPr>
            <a:r>
              <a:rPr lang="en-US" sz="4800" b="1" dirty="0" smtClean="0"/>
              <a:t>SBK </a:t>
            </a:r>
            <a:r>
              <a:rPr lang="en-US" sz="4800" b="1" dirty="0" err="1"/>
              <a:t>Riset</a:t>
            </a:r>
            <a:r>
              <a:rPr lang="en-US" sz="4800" b="1" dirty="0"/>
              <a:t> </a:t>
            </a:r>
            <a:r>
              <a:rPr lang="en-US" sz="4800" b="1" dirty="0" err="1"/>
              <a:t>Pengembangan</a:t>
            </a:r>
            <a:endParaRPr lang="en-US" sz="4800" b="1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sz="3200" b="1" dirty="0" err="1" smtClean="0"/>
              <a:t>Untuk</a:t>
            </a:r>
            <a:r>
              <a:rPr lang="en-US" sz="3200" b="1" dirty="0" smtClean="0"/>
              <a:t> </a:t>
            </a:r>
            <a:r>
              <a:rPr lang="en-US" sz="3200" b="1" dirty="0" err="1"/>
              <a:t>memperoleh</a:t>
            </a:r>
            <a:r>
              <a:rPr lang="en-US" sz="3200" b="1" dirty="0"/>
              <a:t> </a:t>
            </a:r>
            <a:r>
              <a:rPr lang="en-US" sz="3200" b="1" dirty="0" err="1"/>
              <a:t>prototip</a:t>
            </a:r>
            <a:r>
              <a:rPr lang="en-US" sz="3200" b="1" dirty="0"/>
              <a:t> </a:t>
            </a:r>
            <a:r>
              <a:rPr lang="en-US" sz="3200" b="1" dirty="0" err="1"/>
              <a:t>laik</a:t>
            </a:r>
            <a:r>
              <a:rPr lang="en-US" sz="3200" b="1" dirty="0"/>
              <a:t> </a:t>
            </a:r>
            <a:r>
              <a:rPr lang="en-US" sz="3200" b="1" dirty="0" err="1"/>
              <a:t>industri</a:t>
            </a:r>
            <a:r>
              <a:rPr lang="en-US" sz="3200" b="1" dirty="0"/>
              <a:t> </a:t>
            </a:r>
            <a:r>
              <a:rPr lang="en-US" sz="3200" b="1" dirty="0" err="1"/>
              <a:t>atau</a:t>
            </a:r>
            <a:r>
              <a:rPr lang="en-US" sz="3200" b="1" dirty="0"/>
              <a:t> </a:t>
            </a:r>
            <a:r>
              <a:rPr lang="en-US" sz="3200" b="1" dirty="0" err="1" smtClean="0"/>
              <a:t>pengujian</a:t>
            </a:r>
            <a:r>
              <a:rPr lang="en-US" sz="3200" b="1" dirty="0"/>
              <a:t> </a:t>
            </a:r>
            <a:r>
              <a:rPr lang="en-US" sz="3200" b="1" dirty="0" smtClean="0"/>
              <a:t>model </a:t>
            </a:r>
            <a:r>
              <a:rPr lang="en-US" sz="3200" b="1" dirty="0" err="1"/>
              <a:t>dan</a:t>
            </a:r>
            <a:r>
              <a:rPr lang="en-US" sz="3200" b="1" dirty="0"/>
              <a:t> </a:t>
            </a:r>
            <a:r>
              <a:rPr lang="en-US" sz="3200" b="1" dirty="0" err="1"/>
              <a:t>konsep</a:t>
            </a:r>
            <a:endParaRPr lang="en-US" sz="3200" b="1" dirty="0"/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en-US" sz="3200" b="1" dirty="0" err="1" smtClean="0"/>
              <a:t>Tahapan</a:t>
            </a:r>
            <a:r>
              <a:rPr lang="en-US" sz="3200" b="1" dirty="0"/>
              <a:t>: </a:t>
            </a:r>
            <a:endParaRPr lang="en-US" sz="3200" b="1" dirty="0" smtClean="0"/>
          </a:p>
          <a:p>
            <a:r>
              <a:rPr lang="en-US" sz="3200" b="1" dirty="0" smtClean="0"/>
              <a:t>    - </a:t>
            </a:r>
            <a:r>
              <a:rPr lang="en-US" sz="3200" b="1" dirty="0" err="1"/>
              <a:t>Demonstrasi</a:t>
            </a:r>
            <a:r>
              <a:rPr lang="en-US" sz="3200" b="1" dirty="0"/>
              <a:t> </a:t>
            </a:r>
            <a:r>
              <a:rPr lang="en-US" sz="3200" b="1" dirty="0" err="1"/>
              <a:t>prototip</a:t>
            </a:r>
            <a:r>
              <a:rPr lang="en-US" sz="3200" b="1" dirty="0"/>
              <a:t> </a:t>
            </a:r>
            <a:r>
              <a:rPr lang="en-US" sz="3200" b="1" dirty="0" err="1"/>
              <a:t>sistem</a:t>
            </a:r>
            <a:r>
              <a:rPr lang="en-US" sz="3200" b="1" dirty="0"/>
              <a:t> </a:t>
            </a:r>
            <a:r>
              <a:rPr lang="en-US" sz="3200" b="1" dirty="0" err="1"/>
              <a:t>dalam</a:t>
            </a:r>
            <a:r>
              <a:rPr lang="en-US" sz="3200" b="1" dirty="0"/>
              <a:t> </a:t>
            </a:r>
            <a:r>
              <a:rPr lang="en-US" sz="3200" b="1" dirty="0" err="1"/>
              <a:t>lingkungan</a:t>
            </a:r>
            <a:r>
              <a:rPr lang="en-US" sz="3200" b="1" dirty="0"/>
              <a:t> </a:t>
            </a:r>
            <a:r>
              <a:rPr lang="en-US" sz="3200" b="1" dirty="0" err="1"/>
              <a:t>sebenarnya</a:t>
            </a:r>
            <a:endParaRPr lang="en-US" sz="3200" b="1" dirty="0"/>
          </a:p>
          <a:p>
            <a:r>
              <a:rPr lang="en-US" sz="3200" b="1" dirty="0" smtClean="0"/>
              <a:t>    - </a:t>
            </a:r>
            <a:r>
              <a:rPr lang="en-US" sz="3200" b="1" dirty="0" err="1"/>
              <a:t>Sistem</a:t>
            </a:r>
            <a:r>
              <a:rPr lang="en-US" sz="3200" b="1" dirty="0"/>
              <a:t> </a:t>
            </a:r>
            <a:r>
              <a:rPr lang="en-US" sz="3200" b="1" dirty="0" err="1"/>
              <a:t>benar-benar</a:t>
            </a:r>
            <a:r>
              <a:rPr lang="en-US" sz="3200" b="1" dirty="0"/>
              <a:t> </a:t>
            </a:r>
            <a:r>
              <a:rPr lang="en-US" sz="3200" b="1" dirty="0" err="1"/>
              <a:t>teruji</a:t>
            </a:r>
            <a:r>
              <a:rPr lang="en-US" sz="3200" b="1" dirty="0"/>
              <a:t>/</a:t>
            </a:r>
            <a:r>
              <a:rPr lang="en-US" sz="3200" b="1" dirty="0" err="1"/>
              <a:t>terbukti</a:t>
            </a:r>
            <a:r>
              <a:rPr lang="en-US" sz="3200" b="1" dirty="0"/>
              <a:t> </a:t>
            </a:r>
            <a:r>
              <a:rPr lang="en-US" sz="3200" b="1" dirty="0" err="1"/>
              <a:t>melalui</a:t>
            </a:r>
            <a:r>
              <a:rPr lang="en-US" sz="3200" b="1" dirty="0"/>
              <a:t> </a:t>
            </a:r>
            <a:r>
              <a:rPr lang="en-US" sz="3200" b="1" dirty="0" err="1" smtClean="0"/>
              <a:t>keberhasilan</a:t>
            </a:r>
            <a:endParaRPr lang="en-US" sz="3200" b="1" dirty="0" smtClean="0"/>
          </a:p>
          <a:p>
            <a:r>
              <a:rPr lang="en-US" sz="3200" b="1" dirty="0"/>
              <a:t> </a:t>
            </a:r>
            <a:r>
              <a:rPr lang="en-US" sz="3200" b="1" dirty="0" smtClean="0"/>
              <a:t>      </a:t>
            </a:r>
            <a:r>
              <a:rPr lang="en-US" sz="3200" b="1" dirty="0" err="1"/>
              <a:t>pengoperasian</a:t>
            </a:r>
            <a:endParaRPr lang="en-US" sz="3200" b="1" dirty="0"/>
          </a:p>
          <a:p>
            <a:r>
              <a:rPr lang="en-US" sz="3200" b="1" dirty="0" smtClean="0"/>
              <a:t>    - </a:t>
            </a:r>
            <a:r>
              <a:rPr lang="en-US" sz="3200" b="1" dirty="0" err="1"/>
              <a:t>Laporan</a:t>
            </a:r>
            <a:r>
              <a:rPr lang="en-US" sz="3200" b="1" dirty="0"/>
              <a:t> </a:t>
            </a:r>
            <a:r>
              <a:rPr lang="en-US" sz="3200" b="1" dirty="0" err="1"/>
              <a:t>kegiatan</a:t>
            </a:r>
            <a:r>
              <a:rPr lang="en-US" sz="3200" b="1" dirty="0"/>
              <a:t> </a:t>
            </a:r>
            <a:r>
              <a:rPr lang="en-US" sz="3200" b="1" dirty="0" err="1" smtClean="0"/>
              <a:t>komprehensif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Luaran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Wajib</a:t>
            </a:r>
            <a:r>
              <a:rPr lang="en-US" sz="3200" b="1" dirty="0" smtClean="0"/>
              <a:t>) </a:t>
            </a:r>
            <a:endParaRPr lang="en-US" sz="3200" b="1" dirty="0"/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924136" y="1750948"/>
            <a:ext cx="1066151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/>
              <a:t>Bidang</a:t>
            </a:r>
            <a:r>
              <a:rPr lang="en-US" sz="4000" b="1" dirty="0" smtClean="0"/>
              <a:t> </a:t>
            </a:r>
            <a:r>
              <a:rPr lang="en-US" sz="4000" b="1" dirty="0" err="1"/>
              <a:t>Fokus</a:t>
            </a:r>
            <a:r>
              <a:rPr lang="en-US" sz="4000" b="1" dirty="0"/>
              <a:t> </a:t>
            </a:r>
            <a:r>
              <a:rPr lang="en-US" sz="4000" b="1" dirty="0" err="1"/>
              <a:t>Riset</a:t>
            </a:r>
            <a:r>
              <a:rPr lang="en-US" sz="4000" b="1" dirty="0"/>
              <a:t> </a:t>
            </a:r>
            <a:r>
              <a:rPr lang="en-US" sz="4000" b="1" dirty="0" err="1" smtClean="0"/>
              <a:t>Pengembangan</a:t>
            </a:r>
            <a:r>
              <a:rPr lang="en-US" sz="4000" b="1" dirty="0" smtClean="0"/>
              <a:t>: </a:t>
            </a:r>
            <a:endParaRPr lang="en-US" sz="4000" b="1" dirty="0"/>
          </a:p>
          <a:p>
            <a:r>
              <a:rPr lang="en-US" sz="2000" b="1" dirty="0"/>
              <a:t>   - </a:t>
            </a:r>
            <a:r>
              <a:rPr lang="en-US" sz="2800" b="1" dirty="0" err="1"/>
              <a:t>Pangan-Pertanian</a:t>
            </a:r>
            <a:endParaRPr lang="en-US" sz="2800" b="1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Energi</a:t>
            </a:r>
            <a:r>
              <a:rPr lang="en-US" sz="2800" b="1" dirty="0"/>
              <a:t>-EBT 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Kesehatan-Obat</a:t>
            </a:r>
            <a:r>
              <a:rPr lang="en-US" sz="2800" b="1" dirty="0"/>
              <a:t> 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Transportasi</a:t>
            </a:r>
            <a:r>
              <a:rPr lang="en-US" sz="2800" b="1" dirty="0"/>
              <a:t>  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Teknologi</a:t>
            </a:r>
            <a:r>
              <a:rPr lang="en-US" sz="2800" b="1" dirty="0"/>
              <a:t> </a:t>
            </a:r>
            <a:r>
              <a:rPr lang="en-US" sz="2800" b="1" dirty="0" err="1"/>
              <a:t>Informasi</a:t>
            </a:r>
            <a:r>
              <a:rPr lang="en-US" sz="2800" b="1" dirty="0"/>
              <a:t> </a:t>
            </a:r>
            <a:r>
              <a:rPr lang="en-US" sz="2800" b="1" dirty="0" err="1"/>
              <a:t>dan</a:t>
            </a:r>
            <a:r>
              <a:rPr lang="en-US" sz="2800" b="1" dirty="0"/>
              <a:t> </a:t>
            </a:r>
            <a:r>
              <a:rPr lang="en-US" sz="2800" b="1" dirty="0" err="1"/>
              <a:t>Komunikasi</a:t>
            </a:r>
            <a:r>
              <a:rPr lang="en-US" sz="2800" b="1" dirty="0"/>
              <a:t> (TIK) 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Hankam</a:t>
            </a:r>
            <a:r>
              <a:rPr lang="en-US" sz="2800" b="1" dirty="0"/>
              <a:t> </a:t>
            </a:r>
            <a:endParaRPr lang="en-US" sz="2800" dirty="0"/>
          </a:p>
          <a:p>
            <a:r>
              <a:rPr lang="en-US" sz="2800" b="1" dirty="0"/>
              <a:t>   - Material </a:t>
            </a:r>
            <a:r>
              <a:rPr lang="en-US" sz="2800" b="1" dirty="0" err="1"/>
              <a:t>Maju</a:t>
            </a:r>
            <a:r>
              <a:rPr lang="en-US" sz="2800" b="1" dirty="0"/>
              <a:t> 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Kemaritiman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Kebencanaan</a:t>
            </a:r>
            <a:endParaRPr lang="en-US" sz="2800" dirty="0"/>
          </a:p>
          <a:p>
            <a:r>
              <a:rPr lang="en-US" sz="2800" b="1" dirty="0"/>
              <a:t>   - </a:t>
            </a:r>
            <a:r>
              <a:rPr lang="en-US" sz="2800" b="1" dirty="0" err="1"/>
              <a:t>SosHum</a:t>
            </a:r>
            <a:r>
              <a:rPr lang="en-US" sz="2800" b="1" dirty="0"/>
              <a:t>, </a:t>
            </a:r>
            <a:r>
              <a:rPr lang="en-US" sz="2800" b="1" dirty="0" err="1"/>
              <a:t>Seni</a:t>
            </a:r>
            <a:r>
              <a:rPr lang="en-US" sz="2800" b="1" dirty="0"/>
              <a:t> </a:t>
            </a:r>
            <a:r>
              <a:rPr lang="en-US" sz="2800" b="1" dirty="0" err="1"/>
              <a:t>Budaya</a:t>
            </a:r>
            <a:r>
              <a:rPr lang="en-US" sz="2800" b="1" dirty="0"/>
              <a:t>, </a:t>
            </a:r>
            <a:r>
              <a:rPr lang="en-US" sz="2800" b="1" dirty="0" err="1"/>
              <a:t>Pendidikan</a:t>
            </a:r>
            <a:r>
              <a:rPr lang="en-US" sz="2800" b="1" dirty="0"/>
              <a:t> </a:t>
            </a:r>
            <a:endParaRPr lang="en-US" sz="2800" dirty="0"/>
          </a:p>
          <a:p>
            <a:r>
              <a:rPr lang="en-US" sz="2800" b="1" dirty="0"/>
              <a:t>   </a:t>
            </a:r>
            <a:endParaRPr lang="en-US" sz="2800" dirty="0"/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DASAR KEBIJAKAN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Undang-Undang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2003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Sistem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Nasional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Undang-Undang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12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2012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Tinggi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Undang-undang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18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2002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Sistem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Nasional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Penelitian,Pengembangan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Penerapan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Ilmu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Pengetahuan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Teknologi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Peraturan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Presiden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13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2015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Kementrian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Riset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, Teknologi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Tinggi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Permenristekdikti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13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2015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Rencana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Strategis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Kementerian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Riset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, Teknologi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Tinggi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2015-2019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Permenristekdikti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15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2015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Organisasi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Tata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Kerja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Kementerian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Riset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, Teknologi,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Tinggi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Permenristekdikti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44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2015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Standar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Nasional </a:t>
            </a:r>
            <a:r>
              <a:rPr lang="en-US" sz="2800" dirty="0" err="1">
                <a:solidFill>
                  <a:schemeClr val="bg2">
                    <a:lumMod val="25000"/>
                  </a:schemeClr>
                </a:solidFill>
              </a:rPr>
              <a:t>Pendidikan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</a:rPr>
              <a:t> Tinggi</a:t>
            </a:r>
            <a:endParaRPr lang="en-US" sz="2800" dirty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4400" y="1426029"/>
            <a:ext cx="10439400" cy="21771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SBK (</a:t>
            </a:r>
            <a:r>
              <a:rPr lang="en-US" i="1" dirty="0" smtClean="0"/>
              <a:t>OUTPUT</a:t>
            </a:r>
            <a:r>
              <a:rPr lang="en-US" dirty="0" smtClean="0"/>
              <a:t> PENELITIAN)</a:t>
            </a:r>
            <a:endParaRPr lang="id-ID" dirty="0"/>
          </a:p>
        </p:txBody>
      </p:sp>
      <p:sp>
        <p:nvSpPr>
          <p:cNvPr id="3" name="Rectangle 2"/>
          <p:cNvSpPr/>
          <p:nvPr/>
        </p:nvSpPr>
        <p:spPr>
          <a:xfrm>
            <a:off x="719847" y="1118670"/>
            <a:ext cx="10632332" cy="627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 </a:t>
            </a:r>
            <a:endParaRPr lang="en-US" dirty="0"/>
          </a:p>
          <a:p>
            <a:pPr algn="ctr"/>
            <a:r>
              <a:rPr lang="en-US" sz="4400" b="1" dirty="0"/>
              <a:t>SBK </a:t>
            </a:r>
            <a:r>
              <a:rPr lang="en-US" sz="4400" b="1" dirty="0" err="1" smtClean="0"/>
              <a:t>Riset</a:t>
            </a:r>
            <a:r>
              <a:rPr lang="en-US" sz="4400" b="1" dirty="0" smtClean="0"/>
              <a:t> </a:t>
            </a:r>
            <a:endParaRPr lang="en-US" sz="4400" b="1" dirty="0" smtClean="0"/>
          </a:p>
          <a:p>
            <a:pPr algn="ctr"/>
            <a:r>
              <a:rPr lang="en-US" sz="4400" b="1" dirty="0" err="1" smtClean="0"/>
              <a:t>Dasar</a:t>
            </a:r>
            <a:r>
              <a:rPr lang="en-US" sz="4400" b="1" dirty="0"/>
              <a:t>, </a:t>
            </a:r>
            <a:r>
              <a:rPr lang="en-US" sz="4400" b="1" dirty="0" err="1"/>
              <a:t>Terapan</a:t>
            </a:r>
            <a:r>
              <a:rPr lang="en-US" sz="4400" b="1" dirty="0"/>
              <a:t>, </a:t>
            </a:r>
            <a:r>
              <a:rPr lang="en-US" sz="4400" b="1" dirty="0" err="1"/>
              <a:t>Pengembangan</a:t>
            </a:r>
            <a:r>
              <a:rPr lang="en-US" sz="4400" b="1" dirty="0"/>
              <a:t> </a:t>
            </a:r>
            <a:endParaRPr lang="en-US" sz="4400" b="1" dirty="0" smtClean="0"/>
          </a:p>
          <a:p>
            <a:pPr algn="ctr">
              <a:spcAft>
                <a:spcPts val="2400"/>
              </a:spcAft>
            </a:pPr>
            <a:r>
              <a:rPr lang="en-US" sz="4400" b="1" dirty="0"/>
              <a:t>(</a:t>
            </a:r>
            <a:r>
              <a:rPr lang="en-US" sz="4400" b="1" dirty="0" err="1" smtClean="0"/>
              <a:t>Bidang</a:t>
            </a:r>
            <a:r>
              <a:rPr lang="en-US" sz="4400" b="1" dirty="0" smtClean="0"/>
              <a:t> </a:t>
            </a:r>
            <a:r>
              <a:rPr lang="en-US" sz="4400" b="1" dirty="0" err="1"/>
              <a:t>Fokus</a:t>
            </a:r>
            <a:r>
              <a:rPr lang="en-US" sz="4400" b="1" dirty="0"/>
              <a:t> </a:t>
            </a:r>
            <a:r>
              <a:rPr lang="en-US" sz="4400" b="1" dirty="0" err="1" smtClean="0"/>
              <a:t>tertentu</a:t>
            </a:r>
            <a:r>
              <a:rPr lang="en-US" sz="4400" b="1" dirty="0" smtClean="0"/>
              <a:t>) </a:t>
            </a:r>
            <a:endParaRPr lang="en-US" sz="4400" b="1" dirty="0" smtClean="0"/>
          </a:p>
          <a:p>
            <a:pPr algn="ctr">
              <a:spcAft>
                <a:spcPts val="2400"/>
              </a:spcAft>
            </a:pPr>
            <a:r>
              <a:rPr lang="en-US" sz="4400" b="1" dirty="0" smtClean="0"/>
              <a:t>↓</a:t>
            </a:r>
            <a:endParaRPr lang="en-US" sz="4400" b="1" dirty="0"/>
          </a:p>
          <a:p>
            <a:pPr algn="ctr"/>
            <a:r>
              <a:rPr lang="en-US" sz="4400" b="1" dirty="0" smtClean="0"/>
              <a:t> </a:t>
            </a:r>
            <a:r>
              <a:rPr lang="en-US" sz="4400" b="1" dirty="0">
                <a:solidFill>
                  <a:srgbClr val="FF0000"/>
                </a:solidFill>
              </a:rPr>
              <a:t>DAPAT TAMBAHAN BIAYA </a:t>
            </a:r>
            <a:r>
              <a:rPr lang="en-US" sz="3600" b="1" dirty="0"/>
              <a:t>(</a:t>
            </a:r>
            <a:r>
              <a:rPr lang="en-US" sz="2800" b="1" dirty="0"/>
              <a:t>Hal 23-</a:t>
            </a:r>
            <a:r>
              <a:rPr lang="en-US" sz="2800" b="1" dirty="0" smtClean="0"/>
              <a:t>28 PMK 106 2016</a:t>
            </a:r>
            <a:r>
              <a:rPr lang="en-US" sz="3600" b="1" dirty="0" smtClean="0"/>
              <a:t>)</a:t>
            </a:r>
            <a:endParaRPr lang="en-US" sz="4400" b="1" dirty="0" smtClean="0"/>
          </a:p>
          <a:p>
            <a:pPr algn="ctr"/>
            <a:r>
              <a:rPr lang="en-US" sz="4400" b="1" dirty="0" smtClean="0">
                <a:solidFill>
                  <a:srgbClr val="0070C0"/>
                </a:solidFill>
              </a:rPr>
              <a:t>BESARAN TAMBAHAN BIAYA</a:t>
            </a:r>
            <a:r>
              <a:rPr lang="en-US" sz="4400" b="1" dirty="0" smtClean="0"/>
              <a:t> </a:t>
            </a:r>
            <a:r>
              <a:rPr lang="en-US" sz="3600" b="1" dirty="0" smtClean="0"/>
              <a:t>(</a:t>
            </a:r>
            <a:r>
              <a:rPr lang="en-US" sz="2400" b="1" dirty="0" smtClean="0"/>
              <a:t>Hal 28-30 PMK 106 2016</a:t>
            </a:r>
            <a:r>
              <a:rPr lang="en-US" sz="3600" b="1" dirty="0" smtClean="0"/>
              <a:t>)</a:t>
            </a:r>
            <a:endParaRPr lang="en-US" sz="4400" dirty="0"/>
          </a:p>
          <a:p>
            <a:r>
              <a:rPr lang="en-US" b="1" dirty="0"/>
              <a:t>  </a:t>
            </a:r>
            <a:endParaRPr lang="en-US" dirty="0"/>
          </a:p>
          <a:p>
            <a:r>
              <a:rPr lang="en-US" b="1" dirty="0"/>
              <a:t> </a:t>
            </a:r>
            <a:endParaRPr lang="en-US" sz="3200" dirty="0"/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68013" y="1138811"/>
            <a:ext cx="56755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TABEL BIAYA DASAR PENELITIA</a:t>
            </a:r>
            <a:r>
              <a:rPr lang="id-ID" sz="2400" b="1" dirty="0">
                <a:solidFill>
                  <a:srgbClr val="C00000"/>
                </a:solidFill>
              </a:rPr>
              <a:t>N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6220" y="1648814"/>
            <a:ext cx="49650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Merupakan</a:t>
            </a:r>
            <a:r>
              <a:rPr lang="en-US" sz="2000" b="1" dirty="0"/>
              <a:t> </a:t>
            </a:r>
            <a:r>
              <a:rPr lang="en-US" sz="2000" b="1" dirty="0" err="1"/>
              <a:t>biaya</a:t>
            </a:r>
            <a:r>
              <a:rPr lang="en-US" sz="2000" b="1" dirty="0"/>
              <a:t> </a:t>
            </a:r>
            <a:r>
              <a:rPr lang="en-US" sz="2000" b="1" dirty="0" err="1"/>
              <a:t>penelitian</a:t>
            </a:r>
            <a:r>
              <a:rPr lang="en-US" sz="2000" b="1" dirty="0"/>
              <a:t> </a:t>
            </a:r>
            <a:r>
              <a:rPr lang="en-US" sz="2000" b="1" dirty="0" err="1" smtClean="0"/>
              <a:t>maksimal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ber</a:t>
            </a:r>
            <a:r>
              <a:rPr lang="en-US" sz="2000" b="1" dirty="0" smtClean="0"/>
              <a:t>- </a:t>
            </a:r>
            <a:r>
              <a:rPr lang="en-US" sz="2000" b="1" dirty="0" err="1" smtClean="0"/>
              <a:t>dasarkan</a:t>
            </a:r>
            <a:r>
              <a:rPr lang="en-US" sz="2000" b="1" dirty="0" smtClean="0"/>
              <a:t> </a:t>
            </a:r>
            <a:r>
              <a:rPr lang="en-US" sz="2000" b="1" dirty="0" err="1"/>
              <a:t>jenis</a:t>
            </a:r>
            <a:r>
              <a:rPr lang="en-US" sz="2000" b="1" dirty="0"/>
              <a:t> </a:t>
            </a:r>
            <a:r>
              <a:rPr lang="en-US" sz="2000" b="1" dirty="0" err="1"/>
              <a:t>dan</a:t>
            </a:r>
            <a:r>
              <a:rPr lang="en-US" sz="2000" b="1" dirty="0"/>
              <a:t> </a:t>
            </a:r>
            <a:r>
              <a:rPr lang="en-US" sz="2000" b="1" dirty="0" err="1"/>
              <a:t>bidang</a:t>
            </a:r>
            <a:r>
              <a:rPr lang="en-US" sz="2000" b="1" dirty="0"/>
              <a:t> </a:t>
            </a:r>
            <a:r>
              <a:rPr lang="en-US" sz="2000" b="1" dirty="0" err="1"/>
              <a:t>fokus</a:t>
            </a:r>
            <a:r>
              <a:rPr lang="en-US" sz="2000" b="1" dirty="0"/>
              <a:t> </a:t>
            </a:r>
            <a:r>
              <a:rPr lang="en-US" sz="2000" b="1" dirty="0" err="1"/>
              <a:t>penelitian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0" y="963347"/>
            <a:ext cx="9964881" cy="10390"/>
          </a:xfrm>
          <a:prstGeom prst="line">
            <a:avLst/>
          </a:prstGeom>
          <a:ln w="44450" cmpd="thinThick">
            <a:solidFill>
              <a:schemeClr val="accent1">
                <a:lumMod val="50000"/>
                <a:alpha val="7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" cstate="print"/>
          <a:srcRect l="17082" t="12823" r="14094" b="22522"/>
          <a:stretch>
            <a:fillRect/>
          </a:stretch>
        </p:blipFill>
        <p:spPr bwMode="auto">
          <a:xfrm>
            <a:off x="-8255" y="2644413"/>
            <a:ext cx="6227379" cy="347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17203" t="10453" r="14821" b="5927"/>
          <a:stretch>
            <a:fillRect/>
          </a:stretch>
        </p:blipFill>
        <p:spPr bwMode="auto">
          <a:xfrm>
            <a:off x="6147901" y="1072054"/>
            <a:ext cx="6044099" cy="515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41583" y="6316751"/>
            <a:ext cx="8886499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605" indent="-268605">
              <a:buFont typeface="Arial" panose="020B0604020202020204" pitchFamily="34" charset="0"/>
              <a:buChar char="•"/>
            </a:pPr>
            <a:r>
              <a:rPr lang="id-ID" sz="2200" b="1" dirty="0">
                <a:solidFill>
                  <a:schemeClr val="accent2">
                    <a:lumMod val="75000"/>
                  </a:schemeClr>
                </a:solidFill>
              </a:rPr>
              <a:t>Pendanaan disesuaikan dengan ketersediaan alokasi anggaran</a:t>
            </a:r>
            <a:endParaRPr lang="id-ID" sz="2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878" y="308684"/>
            <a:ext cx="10509663" cy="645160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altLang="en-AU" dirty="0"/>
              <a:t>BESARAN SBK 2017 </a:t>
            </a:r>
            <a:r>
              <a:rPr lang="en-US" altLang="en-AU" dirty="0" smtClean="0"/>
              <a:t>– </a:t>
            </a:r>
            <a:r>
              <a:rPr lang="en-US" altLang="en-AU" i="1" dirty="0" smtClean="0"/>
              <a:t>SUB OUTPUT</a:t>
            </a:r>
            <a:r>
              <a:rPr lang="en-US" altLang="en-AU" dirty="0" smtClean="0"/>
              <a:t> </a:t>
            </a:r>
            <a:r>
              <a:rPr lang="en-US" altLang="en-AU" dirty="0"/>
              <a:t>PENELITIAN</a:t>
            </a:r>
            <a:endParaRPr lang="en-A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23600" y="13970"/>
            <a:ext cx="1168400" cy="10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6789" y="899218"/>
            <a:ext cx="3568208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C00000"/>
                </a:solidFill>
              </a:rPr>
              <a:t>BIAYA TAMBAHAN</a:t>
            </a:r>
            <a:endParaRPr lang="en-US" sz="2800" u="sng" dirty="0">
              <a:solidFill>
                <a:srgbClr val="C00000"/>
              </a:solidFill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283114" y="306127"/>
            <a:ext cx="1636349" cy="6467060"/>
            <a:chOff x="10341318" y="242085"/>
            <a:chExt cx="1636349" cy="6467060"/>
          </a:xfrm>
        </p:grpSpPr>
        <p:pic>
          <p:nvPicPr>
            <p:cNvPr id="8" name="Picture 2" descr="http://marketing.marketing91.netdna-cdn.com/wp-content/uploads/2014/11/Low-cost-market-research.jpg?fd3a6a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5890971"/>
              <a:ext cx="1636348" cy="818174"/>
            </a:xfrm>
            <a:prstGeom prst="rect">
              <a:avLst/>
            </a:prstGeom>
            <a:noFill/>
          </p:spPr>
        </p:pic>
        <p:pic>
          <p:nvPicPr>
            <p:cNvPr id="9" name="Picture 4" descr="http://www.stewardshipadvocates.org/wp-content/uploads/budgeting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8" y="3572240"/>
              <a:ext cx="1479249" cy="1305220"/>
            </a:xfrm>
            <a:prstGeom prst="rect">
              <a:avLst/>
            </a:prstGeom>
            <a:noFill/>
          </p:spPr>
        </p:pic>
        <p:pic>
          <p:nvPicPr>
            <p:cNvPr id="10" name="Picture 9" descr="http://www.greenbookblog.org/wp-content/uploads/2014/12/researchcloseup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2211264"/>
              <a:ext cx="1486189" cy="1486189"/>
            </a:xfrm>
            <a:prstGeom prst="rect">
              <a:avLst/>
            </a:prstGeom>
            <a:noFill/>
          </p:spPr>
        </p:pic>
        <p:pic>
          <p:nvPicPr>
            <p:cNvPr id="11" name="Picture 10" descr="http://www.genengnews.com/media/images/AnalysisAndInsight/Sept26_2011_32674192_BudgetKnifeWoodenCuttingBoard_2012BudgetCJS1864819215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1319" y="4928437"/>
              <a:ext cx="1479249" cy="970388"/>
            </a:xfrm>
            <a:prstGeom prst="rect">
              <a:avLst/>
            </a:prstGeom>
            <a:noFill/>
          </p:spPr>
        </p:pic>
        <p:pic>
          <p:nvPicPr>
            <p:cNvPr id="12" name="Picture 11" descr="http://nadjibsalatti.web.id/upload/kontent/1416911660pasar-bebas-asean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2327" y="1431665"/>
              <a:ext cx="1478242" cy="633533"/>
            </a:xfrm>
            <a:prstGeom prst="rect">
              <a:avLst/>
            </a:prstGeom>
            <a:noFill/>
          </p:spPr>
        </p:pic>
        <p:pic>
          <p:nvPicPr>
            <p:cNvPr id="13" name="Picture 2" descr="https://www.ekon.go.id/berita/img/477267599-pemerintah-gencar-siapkan.641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48258" y="242085"/>
              <a:ext cx="1479250" cy="1069337"/>
            </a:xfrm>
            <a:prstGeom prst="rect">
              <a:avLst/>
            </a:prstGeom>
            <a:noFill/>
          </p:spPr>
        </p:pic>
      </p:grpSp>
      <p:cxnSp>
        <p:nvCxnSpPr>
          <p:cNvPr id="15" name="Straight Connector 14"/>
          <p:cNvCxnSpPr/>
          <p:nvPr/>
        </p:nvCxnSpPr>
        <p:spPr>
          <a:xfrm flipV="1">
            <a:off x="1919463" y="853050"/>
            <a:ext cx="9964881" cy="10390"/>
          </a:xfrm>
          <a:prstGeom prst="line">
            <a:avLst/>
          </a:prstGeom>
          <a:ln w="44450" cmpd="thinThick">
            <a:solidFill>
              <a:schemeClr val="accent1">
                <a:lumMod val="50000"/>
                <a:alpha val="7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7" cstate="print"/>
          <a:srcRect l="37684" t="28448" r="31055" b="8190"/>
          <a:stretch>
            <a:fillRect/>
          </a:stretch>
        </p:blipFill>
        <p:spPr bwMode="auto">
          <a:xfrm>
            <a:off x="2097405" y="2510561"/>
            <a:ext cx="4666615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8" cstate="print"/>
          <a:srcRect l="40015" t="14332" r="35662" b="6358"/>
          <a:stretch>
            <a:fillRect/>
          </a:stretch>
        </p:blipFill>
        <p:spPr bwMode="auto">
          <a:xfrm>
            <a:off x="6999605" y="1106805"/>
            <a:ext cx="4729480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2097405" y="1345768"/>
            <a:ext cx="4902200" cy="916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Merupakan</a:t>
            </a:r>
            <a:r>
              <a:rPr lang="en-US" b="1" dirty="0"/>
              <a:t> </a:t>
            </a:r>
            <a:r>
              <a:rPr lang="en-US" b="1" dirty="0" err="1"/>
              <a:t>biaya</a:t>
            </a:r>
            <a:r>
              <a:rPr lang="en-US" b="1" dirty="0"/>
              <a:t> </a:t>
            </a:r>
            <a:r>
              <a:rPr lang="en-US" b="1" dirty="0" err="1"/>
              <a:t>tambahan</a:t>
            </a:r>
            <a:r>
              <a:rPr lang="en-US" b="1" dirty="0"/>
              <a:t> </a:t>
            </a:r>
            <a:r>
              <a:rPr lang="en-US" b="1" dirty="0" err="1"/>
              <a:t>maksimal</a:t>
            </a:r>
            <a:r>
              <a:rPr lang="en-US" b="1" dirty="0"/>
              <a:t> yang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diberikan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mencapai</a:t>
            </a:r>
            <a:r>
              <a:rPr lang="en-US" b="1" dirty="0"/>
              <a:t> </a:t>
            </a:r>
            <a:r>
              <a:rPr lang="en-US" b="1" dirty="0" smtClean="0"/>
              <a:t>target </a:t>
            </a:r>
            <a:r>
              <a:rPr lang="en-US" b="1" i="1" dirty="0" err="1"/>
              <a:t>ouput</a:t>
            </a:r>
            <a:r>
              <a:rPr lang="en-US" b="1" dirty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sebagaimana</a:t>
            </a:r>
            <a:r>
              <a:rPr lang="en-US" b="1" dirty="0" smtClean="0"/>
              <a:t> </a:t>
            </a:r>
            <a:r>
              <a:rPr lang="en-US" b="1" dirty="0" err="1" smtClean="0"/>
              <a:t>pada</a:t>
            </a:r>
            <a:r>
              <a:rPr lang="en-US" b="1" dirty="0" smtClean="0"/>
              <a:t> </a:t>
            </a:r>
            <a:r>
              <a:rPr lang="en-US" b="1" dirty="0" err="1" smtClean="0"/>
              <a:t>tabel</a:t>
            </a:r>
            <a:r>
              <a:rPr lang="en-US" b="1" dirty="0" smtClean="0"/>
              <a:t> </a:t>
            </a:r>
            <a:r>
              <a:rPr lang="en-US" b="1" dirty="0" err="1" smtClean="0"/>
              <a:t>berikut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6878" y="200734"/>
            <a:ext cx="10509663" cy="645160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altLang="en-AU" dirty="0"/>
              <a:t>BESARAN SBK 2017 - </a:t>
            </a:r>
            <a:r>
              <a:rPr lang="en-US" altLang="en-AU" i="1" dirty="0"/>
              <a:t>SUB OUTPUT</a:t>
            </a:r>
            <a:r>
              <a:rPr lang="en-US" altLang="en-AU" dirty="0"/>
              <a:t> PENELITIAN</a:t>
            </a:r>
            <a:endParaRPr lang="en-AU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023600" y="13970"/>
            <a:ext cx="1168400" cy="109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08684"/>
            <a:ext cx="10509663" cy="646331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PERHITUNGAN BIAYA PENELITIAN BERBASIS SBK</a:t>
            </a:r>
            <a:endParaRPr lang="en-AU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50178"/>
            <a:ext cx="11724968" cy="34178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63303" y="3933419"/>
            <a:ext cx="6559850" cy="28501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eft Arrow 1"/>
          <p:cNvSpPr/>
          <p:nvPr/>
        </p:nvSpPr>
        <p:spPr>
          <a:xfrm>
            <a:off x="11403702" y="3078897"/>
            <a:ext cx="270472" cy="35279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86465" y="3060616"/>
            <a:ext cx="10267990" cy="4106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3141" y="4096341"/>
            <a:ext cx="5924993" cy="249666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073455" y="4279564"/>
            <a:ext cx="5082003" cy="2462213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id-ID" sz="2400" b="1" dirty="0">
                <a:solidFill>
                  <a:schemeClr val="bg1"/>
                </a:solidFill>
              </a:rPr>
              <a:t>CONTOH </a:t>
            </a:r>
            <a:r>
              <a:rPr lang="en-US" sz="2400" b="1" dirty="0">
                <a:solidFill>
                  <a:schemeClr val="bg1"/>
                </a:solidFill>
              </a:rPr>
              <a:t>PERHITUNGAN</a:t>
            </a:r>
            <a:r>
              <a:rPr lang="id-ID" sz="2400" b="1" dirty="0">
                <a:solidFill>
                  <a:schemeClr val="bg1"/>
                </a:solidFill>
              </a:rPr>
              <a:t>:</a:t>
            </a:r>
            <a:endParaRPr lang="en-US" sz="2400" b="1" dirty="0">
              <a:solidFill>
                <a:schemeClr val="bg1"/>
              </a:solidFill>
            </a:endParaRPr>
          </a:p>
          <a:p>
            <a:endParaRPr lang="id-ID" sz="1600" b="1" dirty="0"/>
          </a:p>
          <a:p>
            <a:r>
              <a:rPr lang="id-ID" sz="1600" b="1" dirty="0"/>
              <a:t>Untuk</a:t>
            </a:r>
            <a:r>
              <a:rPr lang="id-ID" sz="1600" b="1" dirty="0">
                <a:solidFill>
                  <a:schemeClr val="bg1"/>
                </a:solidFill>
              </a:rPr>
              <a:t> </a:t>
            </a:r>
            <a:r>
              <a:rPr lang="id-ID" sz="2000" b="1" dirty="0">
                <a:solidFill>
                  <a:schemeClr val="bg1"/>
                </a:solidFill>
              </a:rPr>
              <a:t>Penelitian Dasar di Bidang </a:t>
            </a:r>
            <a:r>
              <a:rPr lang="en-US" sz="2000" b="1" dirty="0">
                <a:solidFill>
                  <a:schemeClr val="bg1"/>
                </a:solidFill>
              </a:rPr>
              <a:t>TIK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/>
              <a:t>(</a:t>
            </a:r>
            <a:r>
              <a:rPr lang="en-US" sz="1600" b="1" dirty="0" err="1" smtClean="0"/>
              <a:t>Biaya</a:t>
            </a:r>
            <a:r>
              <a:rPr lang="en-US" sz="1600" b="1" dirty="0" smtClean="0"/>
              <a:t> </a:t>
            </a:r>
            <a:r>
              <a:rPr lang="en-US" sz="1600" b="1" dirty="0" err="1"/>
              <a:t>dasar</a:t>
            </a:r>
            <a:r>
              <a:rPr lang="en-US" sz="1600" b="1" dirty="0"/>
              <a:t> </a:t>
            </a:r>
            <a:r>
              <a:rPr lang="en-US" sz="1600" b="1" dirty="0" err="1"/>
              <a:t>Rp</a:t>
            </a:r>
            <a:r>
              <a:rPr lang="en-US" sz="1600" b="1" dirty="0"/>
              <a:t> 93,9 </a:t>
            </a:r>
            <a:r>
              <a:rPr lang="en-US" sz="1600" b="1" dirty="0" err="1"/>
              <a:t>Jt</a:t>
            </a:r>
            <a:r>
              <a:rPr lang="en-US" sz="1600" b="1" dirty="0"/>
              <a:t>)</a:t>
            </a:r>
            <a:r>
              <a:rPr lang="id-ID" sz="1600" b="1" dirty="0"/>
              <a:t>, dengan </a:t>
            </a:r>
            <a:r>
              <a:rPr lang="id-ID" sz="1600" b="1" dirty="0" smtClean="0"/>
              <a:t>target</a:t>
            </a:r>
            <a:r>
              <a:rPr lang="en-US" sz="1600" b="1" dirty="0" smtClean="0"/>
              <a:t> tambahan</a:t>
            </a:r>
            <a:r>
              <a:rPr lang="id-ID" sz="16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Publikasi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Internasional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terindeks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1600" b="1" dirty="0"/>
              <a:t>(</a:t>
            </a:r>
            <a:r>
              <a:rPr lang="en-US" sz="1600" b="1" dirty="0" err="1"/>
              <a:t>Anggaran</a:t>
            </a:r>
            <a:r>
              <a:rPr lang="en-US" sz="1600" b="1" dirty="0"/>
              <a:t> </a:t>
            </a:r>
            <a:r>
              <a:rPr lang="en-US" sz="1600" b="1" dirty="0" err="1"/>
              <a:t>tambahan</a:t>
            </a:r>
            <a:r>
              <a:rPr lang="en-US" sz="1600" b="1" dirty="0"/>
              <a:t> </a:t>
            </a:r>
            <a:r>
              <a:rPr lang="en-US" sz="1600" b="1" dirty="0" err="1"/>
              <a:t>Rp</a:t>
            </a:r>
            <a:r>
              <a:rPr lang="en-US" sz="1600" b="1" dirty="0"/>
              <a:t> 50 </a:t>
            </a:r>
            <a:r>
              <a:rPr lang="en-US" sz="1600" b="1" dirty="0" err="1"/>
              <a:t>Jt</a:t>
            </a:r>
            <a:r>
              <a:rPr lang="en-US" sz="1600" b="1" dirty="0"/>
              <a:t>)</a:t>
            </a:r>
            <a:r>
              <a:rPr lang="en-US" sz="2000" b="1" dirty="0"/>
              <a:t> </a:t>
            </a:r>
            <a:r>
              <a:rPr lang="en-US" sz="1600" b="1" dirty="0" smtClean="0">
                <a:sym typeface="Wingdings" panose="05000000000000000000" pitchFamily="2" charset="2"/>
              </a:rPr>
              <a:t>  </a:t>
            </a:r>
            <a:r>
              <a:rPr lang="en-US" sz="1600" b="1" dirty="0">
                <a:sym typeface="Wingdings" panose="05000000000000000000" pitchFamily="2" charset="2"/>
              </a:rPr>
              <a:t>D</a:t>
            </a:r>
            <a:r>
              <a:rPr lang="id-ID" sz="1600" b="1" dirty="0" smtClean="0"/>
              <a:t>iberikan </a:t>
            </a:r>
            <a:r>
              <a:rPr lang="id-ID" sz="1600" b="1" dirty="0">
                <a:solidFill>
                  <a:schemeClr val="bg1"/>
                </a:solidFill>
              </a:rPr>
              <a:t>anggaran Penelitian Maksimal</a:t>
            </a:r>
            <a:r>
              <a:rPr lang="id-ID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err="1"/>
              <a:t>sebesar</a:t>
            </a:r>
            <a:r>
              <a:rPr lang="id-ID" sz="1600" b="1" dirty="0"/>
              <a:t>: </a:t>
            </a:r>
            <a:r>
              <a:rPr lang="en-US" sz="1600" b="1" dirty="0" smtClean="0"/>
              <a:t>                              </a:t>
            </a:r>
            <a:r>
              <a:rPr lang="id-ID" b="1" dirty="0" smtClean="0">
                <a:solidFill>
                  <a:schemeClr val="bg1"/>
                </a:solidFill>
              </a:rPr>
              <a:t>Rp</a:t>
            </a:r>
            <a:r>
              <a:rPr lang="id-ID" b="1" dirty="0">
                <a:solidFill>
                  <a:schemeClr val="bg1"/>
                </a:solidFill>
              </a:rPr>
              <a:t>. </a:t>
            </a:r>
            <a:r>
              <a:rPr lang="en-US" b="1" dirty="0" smtClean="0">
                <a:solidFill>
                  <a:schemeClr val="bg1"/>
                </a:solidFill>
              </a:rPr>
              <a:t>93,9 </a:t>
            </a:r>
            <a:r>
              <a:rPr lang="en-US" b="1" dirty="0" err="1" smtClean="0">
                <a:solidFill>
                  <a:schemeClr val="bg1"/>
                </a:solidFill>
              </a:rPr>
              <a:t>Jt</a:t>
            </a:r>
            <a:r>
              <a:rPr lang="en-US" b="1" dirty="0" smtClean="0">
                <a:solidFill>
                  <a:schemeClr val="bg1"/>
                </a:solidFill>
              </a:rPr>
              <a:t> +</a:t>
            </a:r>
            <a:r>
              <a:rPr lang="id-ID" b="1" dirty="0" smtClean="0">
                <a:solidFill>
                  <a:schemeClr val="bg1"/>
                </a:solidFill>
              </a:rPr>
              <a:t> </a:t>
            </a:r>
            <a:r>
              <a:rPr lang="id-ID" b="1" dirty="0">
                <a:solidFill>
                  <a:schemeClr val="bg1"/>
                </a:solidFill>
              </a:rPr>
              <a:t>Rp. 5</a:t>
            </a:r>
            <a:r>
              <a:rPr lang="en-US" b="1" dirty="0" smtClean="0">
                <a:solidFill>
                  <a:schemeClr val="bg1"/>
                </a:solidFill>
              </a:rPr>
              <a:t>0 </a:t>
            </a:r>
            <a:r>
              <a:rPr lang="en-US" b="1" dirty="0" err="1" smtClean="0">
                <a:solidFill>
                  <a:schemeClr val="bg1"/>
                </a:solidFill>
              </a:rPr>
              <a:t>Jt</a:t>
            </a:r>
            <a:r>
              <a:rPr lang="id-ID" b="1" dirty="0" smtClean="0">
                <a:solidFill>
                  <a:schemeClr val="bg1"/>
                </a:solidFill>
              </a:rPr>
              <a:t> </a:t>
            </a:r>
            <a:r>
              <a:rPr lang="id-ID" b="1" dirty="0">
                <a:solidFill>
                  <a:schemeClr val="bg1"/>
                </a:solidFill>
              </a:rPr>
              <a:t>=</a:t>
            </a:r>
            <a:r>
              <a:rPr lang="en-US" b="1" dirty="0">
                <a:solidFill>
                  <a:schemeClr val="bg1"/>
                </a:solidFill>
              </a:rPr>
              <a:t>  </a:t>
            </a:r>
            <a:r>
              <a:rPr lang="id-ID" b="1" dirty="0">
                <a:solidFill>
                  <a:schemeClr val="bg1"/>
                </a:solidFill>
              </a:rPr>
              <a:t>Rp. </a:t>
            </a:r>
            <a:r>
              <a:rPr lang="en-US" b="1" dirty="0" smtClean="0">
                <a:solidFill>
                  <a:schemeClr val="bg1"/>
                </a:solidFill>
              </a:rPr>
              <a:t>143,9 </a:t>
            </a:r>
            <a:r>
              <a:rPr lang="en-US" b="1" dirty="0" err="1" smtClean="0">
                <a:solidFill>
                  <a:schemeClr val="bg1"/>
                </a:solidFill>
              </a:rPr>
              <a:t>Jt</a:t>
            </a:r>
            <a:endParaRPr lang="en-AU" b="1" dirty="0">
              <a:solidFill>
                <a:schemeClr val="bg1"/>
              </a:solidFill>
            </a:endParaRPr>
          </a:p>
          <a:p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16200000">
            <a:off x="10905081" y="2886074"/>
            <a:ext cx="208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BESARAN ANGGARAN BATAS TERTINGGI 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10384" y="5947031"/>
            <a:ext cx="5562600" cy="4106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 Arrow 14"/>
          <p:cNvSpPr/>
          <p:nvPr/>
        </p:nvSpPr>
        <p:spPr>
          <a:xfrm>
            <a:off x="6239755" y="6004861"/>
            <a:ext cx="270472" cy="352799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5786608" y="5741986"/>
            <a:ext cx="1746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ANGGARAN TAMBAHAN OUTPUT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794671" y="94411"/>
            <a:ext cx="10925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878" y="328091"/>
            <a:ext cx="10509663" cy="584775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sz="3200" dirty="0" smtClean="0"/>
              <a:t>CONTOH PERHITUNGAN BIAYA PENELITIAN BERBASIS SBK</a:t>
            </a:r>
            <a:endParaRPr lang="id-ID" sz="3200" dirty="0"/>
          </a:p>
        </p:txBody>
      </p:sp>
      <p:sp>
        <p:nvSpPr>
          <p:cNvPr id="3" name="Rectangle 2"/>
          <p:cNvSpPr/>
          <p:nvPr/>
        </p:nvSpPr>
        <p:spPr>
          <a:xfrm>
            <a:off x="661480" y="1214653"/>
            <a:ext cx="1084634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Untuk </a:t>
            </a:r>
            <a:r>
              <a:rPr lang="en-US" sz="4000" b="1" dirty="0" smtClean="0"/>
              <a:t>PENELITIAN DASAR</a:t>
            </a:r>
            <a:r>
              <a:rPr lang="en-US" sz="2800" b="1" dirty="0" smtClean="0"/>
              <a:t> bidang </a:t>
            </a:r>
            <a:r>
              <a:rPr lang="en-US" sz="4000" b="1" dirty="0" smtClean="0"/>
              <a:t>HANKAM</a:t>
            </a:r>
            <a:r>
              <a:rPr lang="en-US" sz="2800" b="1" dirty="0" smtClean="0"/>
              <a:t>, dengan target    tambahan </a:t>
            </a:r>
            <a:r>
              <a:rPr lang="en-US" sz="4000" b="1" dirty="0" smtClean="0"/>
              <a:t>PROTOTIPE</a:t>
            </a:r>
            <a:r>
              <a:rPr lang="en-US" sz="2800" b="1" dirty="0" smtClean="0"/>
              <a:t> diberikan biaya Penelitian MAKSIMAL:</a:t>
            </a:r>
            <a:endParaRPr lang="en-US" sz="2800" dirty="0"/>
          </a:p>
          <a:p>
            <a:endParaRPr lang="en-US" sz="2800" b="1" dirty="0" smtClean="0"/>
          </a:p>
          <a:p>
            <a:r>
              <a:rPr lang="en-US" sz="2800" b="1" dirty="0" err="1" smtClean="0"/>
              <a:t>Rp</a:t>
            </a:r>
            <a:r>
              <a:rPr lang="en-US" sz="2800" b="1" dirty="0" smtClean="0"/>
              <a:t>. 245,0 </a:t>
            </a:r>
            <a:r>
              <a:rPr lang="en-US" sz="2800" b="1" dirty="0" err="1" smtClean="0"/>
              <a:t>Juta</a:t>
            </a:r>
            <a:r>
              <a:rPr lang="en-US" sz="2800" b="1" dirty="0" smtClean="0"/>
              <a:t> +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65,0 </a:t>
            </a:r>
            <a:r>
              <a:rPr lang="en-US" sz="2800" b="1" dirty="0" err="1" smtClean="0"/>
              <a:t>Juta</a:t>
            </a:r>
            <a:r>
              <a:rPr lang="en-US" sz="2800" b="1" dirty="0" smtClean="0"/>
              <a:t>  = 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310,0 </a:t>
            </a:r>
            <a:r>
              <a:rPr lang="en-US" sz="2800" b="1" dirty="0" err="1" smtClean="0"/>
              <a:t>Juta</a:t>
            </a:r>
            <a:endParaRPr lang="en-US" sz="2800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      [</a:t>
            </a:r>
            <a:r>
              <a:rPr lang="en-US" b="1" dirty="0" err="1" smtClean="0">
                <a:solidFill>
                  <a:srgbClr val="FF0000"/>
                </a:solidFill>
              </a:rPr>
              <a:t>Standar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Biaya</a:t>
            </a:r>
            <a:r>
              <a:rPr lang="en-US" b="1" dirty="0">
                <a:solidFill>
                  <a:srgbClr val="FF0000"/>
                </a:solidFill>
              </a:rPr>
              <a:t>]</a:t>
            </a:r>
            <a:r>
              <a:rPr lang="en-US" b="1" dirty="0" smtClean="0">
                <a:solidFill>
                  <a:srgbClr val="FF0000"/>
                </a:solidFill>
              </a:rPr>
              <a:t>              </a:t>
            </a:r>
            <a:r>
              <a:rPr lang="en-US" b="1" dirty="0">
                <a:solidFill>
                  <a:srgbClr val="FF0000"/>
                </a:solidFill>
              </a:rPr>
              <a:t>[</a:t>
            </a:r>
            <a:r>
              <a:rPr lang="en-US" b="1" dirty="0" err="1" smtClean="0">
                <a:solidFill>
                  <a:srgbClr val="FF0000"/>
                </a:solidFill>
              </a:rPr>
              <a:t>Tambahan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Biaya</a:t>
            </a:r>
            <a:r>
              <a:rPr lang="en-US" b="1" dirty="0">
                <a:solidFill>
                  <a:srgbClr val="FF0000"/>
                </a:solidFill>
              </a:rPr>
              <a:t>]</a:t>
            </a:r>
            <a:r>
              <a:rPr lang="en-US" b="1" dirty="0" smtClean="0">
                <a:solidFill>
                  <a:srgbClr val="FF0000"/>
                </a:solidFill>
              </a:rPr>
              <a:t>              [</a:t>
            </a:r>
            <a:r>
              <a:rPr lang="en-US" b="1" i="1" dirty="0" smtClean="0">
                <a:solidFill>
                  <a:srgbClr val="FF0000"/>
                </a:solidFill>
              </a:rPr>
              <a:t>Output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publikasi</a:t>
            </a:r>
            <a:r>
              <a:rPr lang="en-US" b="1" dirty="0" smtClean="0">
                <a:solidFill>
                  <a:srgbClr val="FF0000"/>
                </a:solidFill>
              </a:rPr>
              <a:t>] 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                                                                        [   Int’l </a:t>
            </a:r>
            <a:r>
              <a:rPr lang="en-US" b="1" dirty="0" err="1" smtClean="0">
                <a:solidFill>
                  <a:srgbClr val="FF0000"/>
                </a:solidFill>
              </a:rPr>
              <a:t>terindeks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]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3200" b="1" dirty="0" err="1" smtClean="0"/>
              <a:t>Rincian</a:t>
            </a:r>
            <a:r>
              <a:rPr lang="en-US" sz="3200" b="1" dirty="0" smtClean="0"/>
              <a:t> </a:t>
            </a:r>
            <a:r>
              <a:rPr lang="en-US" sz="3200" b="1" dirty="0" err="1"/>
              <a:t>S</a:t>
            </a:r>
            <a:r>
              <a:rPr lang="en-US" sz="3200" b="1" dirty="0" err="1" smtClean="0"/>
              <a:t>tandar</a:t>
            </a:r>
            <a:r>
              <a:rPr lang="en-US" sz="3200" b="1" dirty="0" smtClean="0"/>
              <a:t> </a:t>
            </a:r>
            <a:r>
              <a:rPr lang="en-US" sz="3200" b="1" dirty="0" err="1"/>
              <a:t>B</a:t>
            </a:r>
            <a:r>
              <a:rPr lang="en-US" sz="3200" b="1" dirty="0" err="1" smtClean="0"/>
              <a:t>iaya</a:t>
            </a:r>
            <a:r>
              <a:rPr lang="en-US" sz="3200" b="1" dirty="0" smtClean="0"/>
              <a:t> (</a:t>
            </a:r>
            <a:r>
              <a:rPr lang="en-US" sz="3200" b="1" dirty="0" err="1" smtClean="0"/>
              <a:t>Rp</a:t>
            </a:r>
            <a:r>
              <a:rPr lang="en-US" sz="3200" b="1" dirty="0" smtClean="0"/>
              <a:t>. 245,0 </a:t>
            </a:r>
            <a:r>
              <a:rPr lang="en-US" sz="3200" b="1" dirty="0" err="1" smtClean="0"/>
              <a:t>Juta</a:t>
            </a:r>
            <a:r>
              <a:rPr lang="en-US" sz="3200" b="1" dirty="0" smtClean="0"/>
              <a:t>) </a:t>
            </a:r>
            <a:r>
              <a:rPr lang="en-US" sz="3200" b="1" dirty="0" smtClean="0">
                <a:sym typeface="Wingdings" panose="05000000000000000000" pitchFamily="2" charset="2"/>
              </a:rPr>
              <a:t> RAB </a:t>
            </a:r>
            <a:r>
              <a:rPr lang="en-US" sz="3200" b="1" dirty="0" err="1" smtClean="0">
                <a:sym typeface="Wingdings" panose="05000000000000000000" pitchFamily="2" charset="2"/>
              </a:rPr>
              <a:t>berbasis</a:t>
            </a:r>
            <a:r>
              <a:rPr lang="en-US" sz="3200" b="1" dirty="0" smtClean="0">
                <a:sym typeface="Wingdings" panose="05000000000000000000" pitchFamily="2" charset="2"/>
              </a:rPr>
              <a:t> PROSES:</a:t>
            </a:r>
            <a:endParaRPr lang="en-US" sz="3200" b="1" dirty="0" smtClean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b="1" dirty="0" smtClean="0">
                <a:sym typeface="Wingdings" panose="05000000000000000000" pitchFamily="2" charset="2"/>
              </a:rPr>
              <a:t>HR </a:t>
            </a:r>
            <a:r>
              <a:rPr lang="en-US" sz="2800" b="1" i="1" dirty="0" smtClean="0">
                <a:sym typeface="Wingdings" panose="05000000000000000000" pitchFamily="2" charset="2"/>
              </a:rPr>
              <a:t>output</a:t>
            </a:r>
            <a:r>
              <a:rPr lang="en-US" sz="2800" b="1" dirty="0" smtClean="0">
                <a:sym typeface="Wingdings" panose="05000000000000000000" pitchFamily="2" charset="2"/>
              </a:rPr>
              <a:t> </a:t>
            </a:r>
            <a:r>
              <a:rPr lang="en-US" sz="2800" b="1" dirty="0" err="1" smtClean="0">
                <a:sym typeface="Wingdings" panose="05000000000000000000" pitchFamily="2" charset="2"/>
              </a:rPr>
              <a:t>kegiatan</a:t>
            </a:r>
            <a:r>
              <a:rPr lang="en-US" sz="2800" b="1" dirty="0" smtClean="0">
                <a:sym typeface="Wingdings" panose="05000000000000000000" pitchFamily="2" charset="2"/>
              </a:rPr>
              <a:t>                                 = </a:t>
            </a:r>
            <a:r>
              <a:rPr lang="en-US" sz="2800" b="1" dirty="0" err="1" smtClean="0">
                <a:sym typeface="Wingdings" panose="05000000000000000000" pitchFamily="2" charset="2"/>
              </a:rPr>
              <a:t>Rp</a:t>
            </a:r>
            <a:r>
              <a:rPr lang="en-US" sz="2800" b="1" dirty="0" smtClean="0">
                <a:sym typeface="Wingdings" panose="05000000000000000000" pitchFamily="2" charset="2"/>
              </a:rPr>
              <a:t>.   22,0 </a:t>
            </a:r>
            <a:r>
              <a:rPr lang="en-US" sz="2800" b="1" dirty="0" err="1" smtClean="0">
                <a:sym typeface="Wingdings" panose="05000000000000000000" pitchFamily="2" charset="2"/>
              </a:rPr>
              <a:t>Juta</a:t>
            </a:r>
            <a:endParaRPr lang="en-US" sz="2800" b="1" dirty="0" smtClean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Rapat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Narasumber</a:t>
            </a:r>
            <a:r>
              <a:rPr lang="en-US" sz="2800" b="1" dirty="0" smtClean="0"/>
              <a:t>                              =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  12,6 </a:t>
            </a:r>
            <a:r>
              <a:rPr lang="en-US" sz="2800" b="1" dirty="0" err="1" smtClean="0"/>
              <a:t>Juta</a:t>
            </a:r>
            <a:endParaRPr lang="en-US" sz="2800" b="1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Pengumpulan</a:t>
            </a:r>
            <a:r>
              <a:rPr lang="en-US" sz="2800" b="1" dirty="0" smtClean="0"/>
              <a:t> data/</a:t>
            </a:r>
            <a:r>
              <a:rPr lang="en-US" sz="2800" b="1" dirty="0" err="1" smtClean="0"/>
              <a:t>simulasi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bahan</a:t>
            </a:r>
            <a:r>
              <a:rPr lang="en-US" sz="2800" b="1" dirty="0" smtClean="0"/>
              <a:t> =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187,0 </a:t>
            </a:r>
            <a:r>
              <a:rPr lang="en-US" sz="2800" b="1" dirty="0" err="1" smtClean="0"/>
              <a:t>Juta</a:t>
            </a:r>
            <a:endParaRPr lang="en-US" sz="2800" b="1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b="1" dirty="0" err="1" smtClean="0"/>
              <a:t>Analisis</a:t>
            </a:r>
            <a:r>
              <a:rPr lang="en-US" sz="2800" b="1" dirty="0" smtClean="0"/>
              <a:t> &amp; </a:t>
            </a:r>
            <a:r>
              <a:rPr lang="en-US" sz="2800" b="1" dirty="0" err="1" smtClean="0"/>
              <a:t>Pengujian</a:t>
            </a:r>
            <a:r>
              <a:rPr lang="en-US" sz="2800" b="1" dirty="0" smtClean="0"/>
              <a:t>                               =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  15,5 </a:t>
            </a:r>
            <a:r>
              <a:rPr lang="en-US" sz="2800" b="1" dirty="0" err="1" smtClean="0"/>
              <a:t>Juta</a:t>
            </a:r>
            <a:endParaRPr lang="en-US" sz="2800" b="1" dirty="0" smtClean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b="1" dirty="0" smtClean="0"/>
              <a:t>ATK                                                             = </a:t>
            </a:r>
            <a:r>
              <a:rPr lang="en-US" sz="2800" b="1" dirty="0" err="1" smtClean="0"/>
              <a:t>Rp</a:t>
            </a:r>
            <a:r>
              <a:rPr lang="en-US" sz="2800" b="1" dirty="0" smtClean="0"/>
              <a:t>.     7,9 </a:t>
            </a:r>
            <a:r>
              <a:rPr lang="en-US" sz="2800" b="1" dirty="0" err="1" smtClean="0"/>
              <a:t>Juta</a:t>
            </a:r>
            <a:r>
              <a:rPr lang="en-US" sz="2800" b="1" dirty="0" smtClean="0"/>
              <a:t> </a:t>
            </a:r>
            <a:endParaRPr lang="en-US" sz="2800" b="1" dirty="0" smtClean="0"/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                                                             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4475" y="3076575"/>
            <a:ext cx="9144000" cy="981075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KARAKTERISTIK SETIAP SKEMA PENELITIAN</a:t>
            </a:r>
            <a:endParaRPr lang="en-US"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00175" y="1425292"/>
            <a:ext cx="1828800" cy="1703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896" y="146084"/>
            <a:ext cx="10945904" cy="885309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PENELITIAN KERJA SAMA LUAR NEGERI (PKLN)</a:t>
            </a:r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46611" y="2097741"/>
            <a:ext cx="3563471" cy="356347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6" y="2232916"/>
          <a:ext cx="4459944" cy="355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3768" y="3063845"/>
            <a:ext cx="31929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</a:rPr>
              <a:t>Memperluas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jejaring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penelitian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dengan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mitra</a:t>
            </a:r>
            <a:r>
              <a:rPr lang="en-US" sz="2000" dirty="0">
                <a:solidFill>
                  <a:schemeClr val="bg1"/>
                </a:solidFill>
              </a:rPr>
              <a:t> LN </a:t>
            </a:r>
            <a:r>
              <a:rPr lang="en-US" sz="2000" dirty="0" err="1">
                <a:solidFill>
                  <a:schemeClr val="bg1"/>
                </a:solidFill>
              </a:rPr>
              <a:t>bereputasi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</a:rPr>
              <a:t>Meningkatkan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produktifitas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publikasi</a:t>
            </a:r>
            <a:r>
              <a:rPr lang="en-US" sz="2000" dirty="0">
                <a:solidFill>
                  <a:schemeClr val="bg1"/>
                </a:solidFill>
              </a:rPr>
              <a:t> di </a:t>
            </a:r>
            <a:r>
              <a:rPr lang="en-US" sz="2000" dirty="0" err="1">
                <a:solidFill>
                  <a:schemeClr val="bg1"/>
                </a:solidFill>
              </a:rPr>
              <a:t>jurnal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internasional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bereputasi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3333" y="2580164"/>
            <a:ext cx="24300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DASAR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662986" y="2951134"/>
            <a:ext cx="2530718" cy="127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2414" y="4999492"/>
            <a:ext cx="3406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pengusul</a:t>
            </a:r>
            <a:r>
              <a:rPr lang="en-US" sz="1600" dirty="0"/>
              <a:t> </a:t>
            </a:r>
            <a:r>
              <a:rPr lang="en-US" sz="1600" dirty="0" err="1"/>
              <a:t>berpendidikan</a:t>
            </a:r>
            <a:r>
              <a:rPr lang="en-US" sz="1600" dirty="0"/>
              <a:t> S-3 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Jumlah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smtClean="0"/>
              <a:t>1-2 </a:t>
            </a:r>
            <a:r>
              <a:rPr lang="en-US" sz="1600" dirty="0"/>
              <a:t>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PT </a:t>
            </a:r>
            <a:r>
              <a:rPr lang="en-US" sz="1600" dirty="0" err="1"/>
              <a:t>pengusul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endParaRPr lang="en-US" sz="16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407896" y="1626524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310505" y="5949134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07897" y="94144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461000" y="941448"/>
          <a:ext cx="435738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452388"/>
              </a:tblGrid>
              <a:tr h="3077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2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SBK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Penelitian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Dasar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02772" y="925624"/>
          <a:ext cx="11599931" cy="5549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2104"/>
                <a:gridCol w="1950330"/>
                <a:gridCol w="1756134"/>
                <a:gridCol w="1747659"/>
                <a:gridCol w="1621138"/>
                <a:gridCol w="1712566"/>
              </a:tblGrid>
              <a:tr h="605286">
                <a:tc rowSpan="2">
                  <a:txBody>
                    <a:bodyPr/>
                    <a:lstStyle/>
                    <a:p>
                      <a:pPr marL="0" marR="0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Luaran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 dirty="0" err="1">
                          <a:solidFill>
                            <a:schemeClr val="tx1"/>
                          </a:solidFill>
                          <a:effectLst/>
                        </a:rPr>
                        <a:t>Tahun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effectLst/>
                        </a:rPr>
                        <a:t>pelaksanaan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en-US" sz="2400" dirty="0" err="1" smtClean="0">
                          <a:solidFill>
                            <a:schemeClr val="tx1"/>
                          </a:solidFill>
                          <a:effectLst/>
                        </a:rPr>
                        <a:t>pendanaan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0528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ke-1 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(Tahun 2018)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ke-2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(Tahun 2019)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ke-3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(Tahun 2020)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ke-4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(Tahun 2021)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ke-5 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(Tahun 2022)</a:t>
                      </a:r>
                      <a:endParaRPr lang="en-US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26428">
                <a:tc>
                  <a:txBody>
                    <a:bodyPr/>
                    <a:lstStyle/>
                    <a:p>
                      <a:pPr marL="0" marR="0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Laporan komprehensif: laporan penelitian dan luaran wajib.</a:t>
                      </a:r>
                      <a:endParaRPr lang="en-US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10571">
                <a:tc>
                  <a:txBody>
                    <a:bodyPr/>
                    <a:lstStyle/>
                    <a:p>
                      <a:pPr marL="0" marR="0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Luaran tambahan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-635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0" algn="l"/>
                        </a:tabLs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le 1"/>
          <p:cNvSpPr txBox="1"/>
          <p:nvPr/>
        </p:nvSpPr>
        <p:spPr>
          <a:xfrm>
            <a:off x="407896" y="146084"/>
            <a:ext cx="10945904" cy="885309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PENDANAAN PENELITIAN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896" y="211126"/>
            <a:ext cx="10945904" cy="775036"/>
          </a:xfrm>
        </p:spPr>
        <p:txBody>
          <a:bodyPr/>
          <a:lstStyle/>
          <a:p>
            <a:r>
              <a:rPr lang="en-US" b="1" dirty="0"/>
              <a:t>PENELITIAN BERBASIS KOMPETENSI (PBK)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46611" y="2097741"/>
            <a:ext cx="3563471" cy="356347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6" y="2338566"/>
          <a:ext cx="4459944" cy="35506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45540" y="3080051"/>
            <a:ext cx="3192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Rekam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jejak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peneliti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harus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kuat</a:t>
            </a: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bg1"/>
                </a:solidFill>
              </a:rPr>
              <a:t>Meningkatkan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kompetensi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peneliti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sesuai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bidang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ilmunya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35105" y="2525732"/>
            <a:ext cx="24300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DASAR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559629" y="2937990"/>
            <a:ext cx="2732314" cy="1862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120" y="4957684"/>
            <a:ext cx="3660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pengusul</a:t>
            </a:r>
            <a:r>
              <a:rPr lang="en-US" sz="1600" dirty="0"/>
              <a:t> </a:t>
            </a:r>
            <a:r>
              <a:rPr lang="en-US" sz="1600" dirty="0" err="1"/>
              <a:t>berpendidikan</a:t>
            </a:r>
            <a:r>
              <a:rPr lang="en-US" sz="1600" dirty="0"/>
              <a:t> S-3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berjumlah</a:t>
            </a:r>
            <a:r>
              <a:rPr lang="en-US" sz="1600" dirty="0"/>
              <a:t> 1-2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endParaRPr lang="en-US" sz="16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198367" y="5880120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21" name="Straight Connector 20"/>
          <p:cNvCxnSpPr/>
          <p:nvPr/>
        </p:nvCxnSpPr>
        <p:spPr>
          <a:xfrm flipV="1">
            <a:off x="407896" y="1819564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407897" y="113448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5501640" y="1115092"/>
          <a:ext cx="435738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452388"/>
              </a:tblGrid>
              <a:tr h="3077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2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SBK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Penelitian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Dasar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896" y="127522"/>
            <a:ext cx="10945904" cy="99031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PENELITIAN STRATEGIS </a:t>
            </a:r>
            <a:r>
              <a:rPr lang="en-US" b="1" dirty="0" smtClean="0"/>
              <a:t>NASIONAL (PSN)-(</a:t>
            </a:r>
            <a:r>
              <a:rPr lang="en-US" b="1" dirty="0" err="1"/>
              <a:t>Gabungan</a:t>
            </a:r>
            <a:r>
              <a:rPr lang="en-US" b="1" dirty="0"/>
              <a:t> PPT, STRANAS, MP3EI, </a:t>
            </a:r>
            <a:r>
              <a:rPr lang="en-US" b="1" dirty="0" err="1"/>
              <a:t>dan</a:t>
            </a:r>
            <a:r>
              <a:rPr lang="en-US" b="1" dirty="0"/>
              <a:t> PSHP)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4014097" y="2060621"/>
            <a:ext cx="3563471" cy="356347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7792720" y="2173857"/>
          <a:ext cx="3561080" cy="4044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19" y="2153622"/>
            <a:ext cx="1004938" cy="135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46900" y="3206426"/>
            <a:ext cx="3192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Menghasilkan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inovasi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untuk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membantu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penyelesaian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permasalahan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strategis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nasional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9535" y="2486555"/>
            <a:ext cx="2723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TERAPAN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592549" y="283711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7633" y="3322153"/>
            <a:ext cx="37887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Institusi</a:t>
            </a:r>
            <a:r>
              <a:rPr lang="en-US" sz="1200" dirty="0"/>
              <a:t>: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/>
              <a:t>ketua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minimum </a:t>
            </a:r>
            <a:r>
              <a:rPr lang="en-US" sz="1200" dirty="0" err="1"/>
              <a:t>satu</a:t>
            </a:r>
            <a:r>
              <a:rPr lang="en-US" sz="1200" dirty="0"/>
              <a:t> orang </a:t>
            </a:r>
            <a:r>
              <a:rPr lang="en-US" sz="1200" dirty="0" err="1"/>
              <a:t>anggota</a:t>
            </a:r>
            <a:r>
              <a:rPr lang="en-US" sz="1200" dirty="0"/>
              <a:t> </a:t>
            </a:r>
            <a:r>
              <a:rPr lang="en-US" sz="1200" dirty="0" err="1"/>
              <a:t>harus</a:t>
            </a:r>
            <a:r>
              <a:rPr lang="en-US" sz="1200" dirty="0"/>
              <a:t> </a:t>
            </a:r>
            <a:r>
              <a:rPr lang="en-US" sz="1200" dirty="0" err="1"/>
              <a:t>berpendidikan</a:t>
            </a:r>
            <a:r>
              <a:rPr lang="en-US" sz="1200" dirty="0"/>
              <a:t> </a:t>
            </a:r>
            <a:r>
              <a:rPr lang="en-US" sz="1200" dirty="0" err="1"/>
              <a:t>doktor</a:t>
            </a:r>
            <a:r>
              <a:rPr lang="en-US" sz="1200" dirty="0"/>
              <a:t> (S-3</a:t>
            </a:r>
            <a:r>
              <a:rPr lang="en-US" sz="1200" dirty="0" smtClean="0"/>
              <a:t>) </a:t>
            </a:r>
            <a:r>
              <a:rPr lang="en-US" sz="1200" dirty="0" smtClean="0">
                <a:solidFill>
                  <a:srgbClr val="FF0000"/>
                </a:solidFill>
              </a:rPr>
              <a:t>(</a:t>
            </a:r>
            <a:r>
              <a:rPr lang="en-US" sz="1200" dirty="0" err="1" smtClean="0">
                <a:solidFill>
                  <a:srgbClr val="FF0000"/>
                </a:solidFill>
              </a:rPr>
              <a:t>atau</a:t>
            </a:r>
            <a:r>
              <a:rPr lang="en-US" sz="1200" dirty="0" smtClean="0">
                <a:solidFill>
                  <a:srgbClr val="FF0000"/>
                </a:solidFill>
              </a:rPr>
              <a:t> S2 </a:t>
            </a:r>
            <a:r>
              <a:rPr lang="en-US" sz="1200" dirty="0" err="1" smtClean="0">
                <a:solidFill>
                  <a:srgbClr val="FF0000"/>
                </a:solidFill>
              </a:rPr>
              <a:t>Lektor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Kapala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)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/>
              <a:t>Anggota</a:t>
            </a:r>
            <a:r>
              <a:rPr lang="en-US" sz="1200" dirty="0"/>
              <a:t> </a:t>
            </a:r>
            <a:r>
              <a:rPr lang="en-US" sz="1200" dirty="0" err="1"/>
              <a:t>peneliti</a:t>
            </a:r>
            <a:r>
              <a:rPr lang="en-US" sz="1200" dirty="0"/>
              <a:t> </a:t>
            </a:r>
            <a:r>
              <a:rPr lang="en-US" sz="1200" dirty="0" err="1"/>
              <a:t>sebanyak</a:t>
            </a:r>
            <a:r>
              <a:rPr lang="en-US" sz="1200" dirty="0"/>
              <a:t> 1-3 orang</a:t>
            </a:r>
            <a:endParaRPr lang="en-US" sz="1200" dirty="0"/>
          </a:p>
          <a:p>
            <a:endParaRPr lang="en-US" sz="1200" b="1" dirty="0"/>
          </a:p>
          <a:p>
            <a:r>
              <a:rPr lang="en-US" sz="1200" b="1" dirty="0" err="1"/>
              <a:t>Konsorsium</a:t>
            </a:r>
            <a:r>
              <a:rPr lang="en-US" sz="1200" b="1" dirty="0"/>
              <a:t>:</a:t>
            </a:r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Tim </a:t>
            </a:r>
            <a:r>
              <a:rPr lang="en-US" sz="1200" dirty="0" err="1"/>
              <a:t>pengusul</a:t>
            </a:r>
            <a:r>
              <a:rPr lang="en-US" sz="1200" dirty="0"/>
              <a:t> </a:t>
            </a:r>
            <a:r>
              <a:rPr lang="en-US" sz="1200" dirty="0" err="1"/>
              <a:t>konsorsium</a:t>
            </a:r>
            <a:r>
              <a:rPr lang="en-US" sz="1200" dirty="0"/>
              <a:t> </a:t>
            </a:r>
            <a:r>
              <a:rPr lang="en-US" sz="1200" dirty="0" err="1"/>
              <a:t>riset</a:t>
            </a:r>
            <a:r>
              <a:rPr lang="en-US" sz="1200" dirty="0"/>
              <a:t> </a:t>
            </a:r>
            <a:r>
              <a:rPr lang="en-US" sz="1200" dirty="0" err="1"/>
              <a:t>terdiri</a:t>
            </a:r>
            <a:r>
              <a:rPr lang="en-US" sz="1200" dirty="0"/>
              <a:t> </a:t>
            </a:r>
            <a:r>
              <a:rPr lang="en-US" sz="1200" dirty="0" err="1"/>
              <a:t>atas</a:t>
            </a:r>
            <a:r>
              <a:rPr lang="en-US" sz="1200" dirty="0"/>
              <a:t> </a:t>
            </a:r>
            <a:r>
              <a:rPr lang="en-US" sz="1200" dirty="0" err="1"/>
              <a:t>tiga</a:t>
            </a:r>
            <a:r>
              <a:rPr lang="en-US" sz="1200" dirty="0"/>
              <a:t> </a:t>
            </a:r>
            <a:r>
              <a:rPr lang="en-US" sz="1200" dirty="0" err="1"/>
              <a:t>atau</a:t>
            </a:r>
            <a:r>
              <a:rPr lang="en-US" sz="1200" dirty="0"/>
              <a:t> </a:t>
            </a:r>
            <a:r>
              <a:rPr lang="en-US" sz="1200" dirty="0" err="1"/>
              <a:t>lebih</a:t>
            </a:r>
            <a:r>
              <a:rPr lang="en-US" sz="1200" dirty="0"/>
              <a:t> </a:t>
            </a:r>
            <a:r>
              <a:rPr lang="en-US" sz="1200" dirty="0" err="1"/>
              <a:t>perguruan</a:t>
            </a:r>
            <a:r>
              <a:rPr lang="en-US" sz="1200" dirty="0"/>
              <a:t> </a:t>
            </a:r>
            <a:r>
              <a:rPr lang="en-US" sz="1200" dirty="0" err="1"/>
              <a:t>tinggi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/>
              <a:t>tim</a:t>
            </a:r>
            <a:r>
              <a:rPr lang="en-US" sz="1200" dirty="0"/>
              <a:t> </a:t>
            </a:r>
            <a:r>
              <a:rPr lang="en-US" sz="1200" dirty="0" err="1"/>
              <a:t>pengusul</a:t>
            </a:r>
            <a:r>
              <a:rPr lang="en-US" sz="1200" dirty="0"/>
              <a:t> </a:t>
            </a:r>
            <a:r>
              <a:rPr lang="en-US" sz="1200" dirty="0" err="1"/>
              <a:t>berjumlah</a:t>
            </a:r>
            <a:r>
              <a:rPr lang="en-US" sz="1200" dirty="0"/>
              <a:t> 5-6 orang (</a:t>
            </a:r>
            <a:r>
              <a:rPr lang="en-US" sz="1200" dirty="0" err="1"/>
              <a:t>satu</a:t>
            </a:r>
            <a:r>
              <a:rPr lang="en-US" sz="1200" dirty="0"/>
              <a:t> </a:t>
            </a:r>
            <a:r>
              <a:rPr lang="en-US" sz="1200" dirty="0" err="1"/>
              <a:t>ketua</a:t>
            </a:r>
            <a:r>
              <a:rPr lang="en-US" sz="1200" dirty="0"/>
              <a:t> </a:t>
            </a:r>
            <a:r>
              <a:rPr lang="en-US" sz="1200" dirty="0" err="1"/>
              <a:t>dan</a:t>
            </a:r>
            <a:r>
              <a:rPr lang="en-US" sz="1200" dirty="0"/>
              <a:t> </a:t>
            </a:r>
            <a:r>
              <a:rPr lang="en-US" sz="1200" dirty="0" err="1"/>
              <a:t>maksimum</a:t>
            </a:r>
            <a:r>
              <a:rPr lang="en-US" sz="1200" dirty="0"/>
              <a:t> </a:t>
            </a:r>
            <a:r>
              <a:rPr lang="en-US" sz="1200" dirty="0" err="1"/>
              <a:t>satu</a:t>
            </a:r>
            <a:r>
              <a:rPr lang="en-US" sz="1200" dirty="0"/>
              <a:t> </a:t>
            </a:r>
            <a:r>
              <a:rPr lang="en-US" sz="1200" dirty="0" err="1"/>
              <a:t>Anggota</a:t>
            </a:r>
            <a:r>
              <a:rPr lang="en-US" sz="1200" dirty="0"/>
              <a:t> di </a:t>
            </a:r>
            <a:r>
              <a:rPr lang="en-US" sz="1200" dirty="0" err="1"/>
              <a:t>setiap</a:t>
            </a:r>
            <a:r>
              <a:rPr lang="en-US" sz="1200" dirty="0"/>
              <a:t> </a:t>
            </a:r>
            <a:r>
              <a:rPr lang="en-US" sz="1200" dirty="0" err="1"/>
              <a:t>perguruan</a:t>
            </a:r>
            <a:r>
              <a:rPr lang="en-US" sz="1200" dirty="0"/>
              <a:t> </a:t>
            </a:r>
            <a:r>
              <a:rPr lang="en-US" sz="1200" dirty="0" err="1"/>
              <a:t>tinggi</a:t>
            </a:r>
            <a:r>
              <a:rPr lang="en-US" sz="1200" dirty="0"/>
              <a:t>). 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 err="1"/>
              <a:t>Ketua</a:t>
            </a:r>
            <a:r>
              <a:rPr lang="en-US" sz="1200" dirty="0"/>
              <a:t> </a:t>
            </a:r>
            <a:r>
              <a:rPr lang="en-US" sz="1200" dirty="0" err="1"/>
              <a:t>peneliti</a:t>
            </a:r>
            <a:r>
              <a:rPr lang="en-US" sz="1200" dirty="0"/>
              <a:t> </a:t>
            </a:r>
            <a:r>
              <a:rPr lang="en-US" sz="1200" dirty="0" err="1"/>
              <a:t>pengusul</a:t>
            </a:r>
            <a:r>
              <a:rPr lang="en-US" sz="1200" dirty="0"/>
              <a:t> </a:t>
            </a:r>
            <a:r>
              <a:rPr lang="en-US" sz="1200" dirty="0" err="1"/>
              <a:t>harus</a:t>
            </a:r>
            <a:r>
              <a:rPr lang="en-US" sz="1200" dirty="0"/>
              <a:t> </a:t>
            </a:r>
            <a:r>
              <a:rPr lang="en-US" sz="1200" dirty="0" err="1"/>
              <a:t>memiliki</a:t>
            </a:r>
            <a:r>
              <a:rPr lang="en-US" sz="1200" dirty="0"/>
              <a:t> </a:t>
            </a:r>
            <a:r>
              <a:rPr lang="en-US" sz="1200" dirty="0" err="1"/>
              <a:t>satu</a:t>
            </a:r>
            <a:r>
              <a:rPr lang="en-US" sz="1200" dirty="0"/>
              <a:t> </a:t>
            </a:r>
            <a:r>
              <a:rPr lang="en-US" sz="1200" dirty="0" err="1"/>
              <a:t>anggota</a:t>
            </a:r>
            <a:r>
              <a:rPr lang="en-US" sz="1200" dirty="0"/>
              <a:t> </a:t>
            </a:r>
            <a:r>
              <a:rPr lang="en-US" sz="1200" dirty="0" err="1"/>
              <a:t>dari</a:t>
            </a:r>
            <a:r>
              <a:rPr lang="en-US" sz="1200" dirty="0"/>
              <a:t> </a:t>
            </a:r>
            <a:r>
              <a:rPr lang="en-US" sz="1200" dirty="0" err="1"/>
              <a:t>perguruan</a:t>
            </a:r>
            <a:r>
              <a:rPr lang="en-US" sz="1200" dirty="0"/>
              <a:t> </a:t>
            </a:r>
            <a:r>
              <a:rPr lang="en-US" sz="1200" dirty="0" err="1"/>
              <a:t>tingginya</a:t>
            </a:r>
            <a:r>
              <a:rPr lang="en-US" sz="1200" dirty="0"/>
              <a:t>. </a:t>
            </a:r>
            <a:endParaRPr lang="en-US" sz="1200" dirty="0"/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Tim </a:t>
            </a:r>
            <a:r>
              <a:rPr lang="en-US" sz="1200" dirty="0" err="1"/>
              <a:t>peneliti</a:t>
            </a:r>
            <a:r>
              <a:rPr lang="en-US" sz="1200" dirty="0"/>
              <a:t> </a:t>
            </a:r>
            <a:r>
              <a:rPr lang="en-US" sz="1200" dirty="0" err="1"/>
              <a:t>diutamakan</a:t>
            </a:r>
            <a:r>
              <a:rPr lang="en-US" sz="1200" dirty="0"/>
              <a:t> </a:t>
            </a:r>
            <a:r>
              <a:rPr lang="en-US" sz="1200" dirty="0" err="1"/>
              <a:t>multidisiplin</a:t>
            </a:r>
            <a:r>
              <a:rPr lang="en-US" sz="1200" dirty="0"/>
              <a:t>, </a:t>
            </a:r>
            <a:r>
              <a:rPr lang="en-US" sz="1200" dirty="0" err="1"/>
              <a:t>dengan</a:t>
            </a:r>
            <a:r>
              <a:rPr lang="en-US" sz="1200" dirty="0"/>
              <a:t> </a:t>
            </a:r>
            <a:r>
              <a:rPr lang="en-US" sz="1200" dirty="0" err="1"/>
              <a:t>ketua</a:t>
            </a:r>
            <a:r>
              <a:rPr lang="en-US" sz="1200" dirty="0"/>
              <a:t> </a:t>
            </a:r>
            <a:r>
              <a:rPr lang="en-US" sz="1200" dirty="0" smtClean="0"/>
              <a:t>di </a:t>
            </a:r>
            <a:r>
              <a:rPr lang="en-US" sz="1200" dirty="0" err="1" smtClean="0"/>
              <a:t>setiap</a:t>
            </a:r>
            <a:r>
              <a:rPr lang="en-US" sz="1200" dirty="0" smtClean="0"/>
              <a:t> </a:t>
            </a:r>
            <a:r>
              <a:rPr lang="en-US" sz="1200" dirty="0" err="1"/>
              <a:t>perguruan</a:t>
            </a:r>
            <a:r>
              <a:rPr lang="en-US" sz="1200" dirty="0"/>
              <a:t> </a:t>
            </a:r>
            <a:r>
              <a:rPr lang="en-US" sz="1200" dirty="0" err="1"/>
              <a:t>tinggi</a:t>
            </a:r>
            <a:r>
              <a:rPr lang="en-US" sz="1200" dirty="0"/>
              <a:t> </a:t>
            </a:r>
            <a:r>
              <a:rPr lang="en-US" sz="1200" dirty="0" err="1"/>
              <a:t>harus</a:t>
            </a:r>
            <a:r>
              <a:rPr lang="en-US" sz="1200" dirty="0"/>
              <a:t> </a:t>
            </a:r>
            <a:r>
              <a:rPr lang="en-US" sz="1200" dirty="0" err="1"/>
              <a:t>berpendidikan</a:t>
            </a:r>
            <a:r>
              <a:rPr lang="en-US" sz="1200" dirty="0"/>
              <a:t> </a:t>
            </a:r>
            <a:r>
              <a:rPr lang="en-US" sz="1200" dirty="0" err="1"/>
              <a:t>doktor</a:t>
            </a:r>
            <a:r>
              <a:rPr lang="en-US" sz="1200" dirty="0"/>
              <a:t> (S-3)</a:t>
            </a:r>
            <a:br>
              <a:rPr lang="en-US" sz="1200" dirty="0"/>
            </a:br>
            <a:endParaRPr lang="en-US" sz="12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014101" y="5880120"/>
          <a:ext cx="765632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0728"/>
                <a:gridCol w="624700"/>
                <a:gridCol w="618862"/>
                <a:gridCol w="618862"/>
                <a:gridCol w="618862"/>
                <a:gridCol w="618862"/>
                <a:gridCol w="618862"/>
                <a:gridCol w="618862"/>
                <a:gridCol w="618862"/>
                <a:gridCol w="618862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24" name="Straight Connector 23"/>
          <p:cNvCxnSpPr/>
          <p:nvPr/>
        </p:nvCxnSpPr>
        <p:spPr>
          <a:xfrm flipV="1">
            <a:off x="407896" y="192631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407897" y="121576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5461000" y="1215768"/>
          <a:ext cx="435738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452388"/>
              </a:tblGrid>
              <a:tr h="3077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2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SBK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Penelitian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Terapan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DASAR KEBIJAKAN (2)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Undang-Undang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13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2016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Paten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Peraturan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Menteri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Keuangan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106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2016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Standar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Biaya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Keluaran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2017 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Permenristekdikti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42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2016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/>
              <a:t>Pengukuran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Penetapan</a:t>
            </a:r>
            <a:r>
              <a:rPr lang="en-US" dirty="0"/>
              <a:t> Tingkat </a:t>
            </a:r>
            <a:r>
              <a:rPr lang="en-US" dirty="0" err="1"/>
              <a:t>Kesiapterapan</a:t>
            </a:r>
            <a:r>
              <a:rPr lang="en-US" dirty="0"/>
              <a:t> Teknologi</a:t>
            </a:r>
            <a:endParaRPr lang="en-US" dirty="0"/>
          </a:p>
          <a:p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Permenristekdikti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Nomor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69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Tahun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2016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tentang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Pedoman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Pembentukan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Komite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Penilaian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/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atau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Reviewer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Tatacara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Pelaksanaan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Penilaian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Penelitian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dengan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Menggunakan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Standar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Biaya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Keluaran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Dirjen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</a:t>
            </a:r>
            <a:r>
              <a:rPr lang="en-US" dirty="0" err="1"/>
              <a:t>Riset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Pengembangan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: 603/E1.2/2016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Pedoman</a:t>
            </a:r>
            <a:r>
              <a:rPr lang="en-US" dirty="0"/>
              <a:t> </a:t>
            </a:r>
            <a:r>
              <a:rPr lang="en-US" dirty="0" err="1"/>
              <a:t>Indikator</a:t>
            </a:r>
            <a:r>
              <a:rPr lang="en-US" dirty="0"/>
              <a:t> </a:t>
            </a:r>
            <a:r>
              <a:rPr lang="en-US" dirty="0" err="1"/>
              <a:t>Capaian</a:t>
            </a:r>
            <a:r>
              <a:rPr lang="en-US" dirty="0"/>
              <a:t> Tingkat </a:t>
            </a:r>
            <a:r>
              <a:rPr lang="en-US" dirty="0" err="1"/>
              <a:t>Kesiapterapan</a:t>
            </a:r>
            <a:r>
              <a:rPr lang="en-US" dirty="0"/>
              <a:t> Teknologi.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914400" y="1426029"/>
            <a:ext cx="10439400" cy="21771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33" y="67908"/>
            <a:ext cx="10990967" cy="856117"/>
          </a:xfrm>
        </p:spPr>
        <p:txBody>
          <a:bodyPr>
            <a:normAutofit/>
          </a:bodyPr>
          <a:lstStyle/>
          <a:p>
            <a:r>
              <a:rPr lang="en-US" sz="4000" b="1" dirty="0"/>
              <a:t>PENELITIAN PENCIPTAAN DAN PENYAJIAN SENI (P3S)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988079" y="2188977"/>
          <a:ext cx="4975643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27" y="2271891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Menghasilkan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penciptaan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penyajian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seni</a:t>
            </a:r>
            <a:r>
              <a:rPr lang="en-US" sz="2000" b="1" dirty="0">
                <a:solidFill>
                  <a:schemeClr val="bg1"/>
                </a:solidFill>
              </a:rPr>
              <a:t> di forum </a:t>
            </a:r>
            <a:r>
              <a:rPr lang="en-US" sz="2000" b="1" dirty="0" err="1">
                <a:solidFill>
                  <a:schemeClr val="bg1"/>
                </a:solidFill>
              </a:rPr>
              <a:t>nasional</a:t>
            </a:r>
            <a:r>
              <a:rPr lang="en-US" sz="2000" b="1" dirty="0">
                <a:solidFill>
                  <a:schemeClr val="bg1"/>
                </a:solidFill>
              </a:rPr>
              <a:t>/</a:t>
            </a:r>
            <a:r>
              <a:rPr lang="en-US" sz="2000" b="1" dirty="0" err="1">
                <a:solidFill>
                  <a:schemeClr val="bg1"/>
                </a:solidFill>
              </a:rPr>
              <a:t>internasional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sehingga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dapat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mengangkat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citra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bangsa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7244" y="2748003"/>
            <a:ext cx="2723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TERAPAN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962" y="4631265"/>
            <a:ext cx="34062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1-3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9" name="Straight Connector 18"/>
          <p:cNvCxnSpPr/>
          <p:nvPr/>
        </p:nvCxnSpPr>
        <p:spPr>
          <a:xfrm flipV="1">
            <a:off x="407896" y="165199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07897" y="94144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461000" y="941448"/>
          <a:ext cx="435738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452388"/>
              </a:tblGrid>
              <a:tr h="3077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2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SBK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Penelitian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Terapan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707" y="0"/>
            <a:ext cx="11600567" cy="1046123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PENELITIAN UNGGULAN STRATEGIS NASIONAL (PUSN</a:t>
            </a:r>
            <a:r>
              <a:rPr lang="en-US" sz="4000" b="1" dirty="0" smtClean="0"/>
              <a:t>)- (Gabungan dengan RAPID)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627" y="2419555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64796" y="3148270"/>
            <a:ext cx="319293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Institusi</a:t>
            </a:r>
            <a:r>
              <a:rPr lang="en-US" sz="2000" b="1" dirty="0">
                <a:solidFill>
                  <a:schemeClr val="bg1"/>
                </a:solidFill>
              </a:rPr>
              <a:t>/PT </a:t>
            </a:r>
            <a:r>
              <a:rPr lang="en-US" sz="2000" b="1" dirty="0" err="1">
                <a:solidFill>
                  <a:schemeClr val="bg1"/>
                </a:solidFill>
              </a:rPr>
              <a:t>bersama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mitra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menghasilkan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inovasi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dengan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menuntaskan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melalui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</a:t>
            </a:r>
            <a:r>
              <a:rPr lang="en-US" sz="2000" dirty="0" err="1">
                <a:solidFill>
                  <a:schemeClr val="bg1"/>
                </a:solidFill>
              </a:rPr>
              <a:t>ekayasa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teknologi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rekayasa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sosial</a:t>
            </a:r>
            <a:r>
              <a:rPr lang="en-US" sz="2000" dirty="0">
                <a:solidFill>
                  <a:schemeClr val="bg1"/>
                </a:solidFill>
              </a:rPr>
              <a:t> (</a:t>
            </a:r>
            <a:r>
              <a:rPr lang="en-US" sz="2000" dirty="0" err="1">
                <a:solidFill>
                  <a:schemeClr val="bg1"/>
                </a:solidFill>
              </a:rPr>
              <a:t>membangun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karakter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bangsa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endParaRPr lang="id-ID" sz="2000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7244" y="2748003"/>
            <a:ext cx="2723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TERAPAN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962" y="4778929"/>
            <a:ext cx="34062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2-5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doctor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dari</a:t>
            </a:r>
            <a:r>
              <a:rPr lang="en-US" sz="1600" dirty="0"/>
              <a:t> </a:t>
            </a:r>
            <a:r>
              <a:rPr lang="en-US" sz="1600" dirty="0" err="1"/>
              <a:t>mitra</a:t>
            </a:r>
            <a:r>
              <a:rPr lang="en-US" sz="1600" dirty="0"/>
              <a:t> </a:t>
            </a:r>
            <a:r>
              <a:rPr lang="en-US" sz="1600" dirty="0" err="1"/>
              <a:t>maksimum</a:t>
            </a:r>
            <a:r>
              <a:rPr lang="en-US" sz="1600" dirty="0"/>
              <a:t> 2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 flipV="1">
            <a:off x="407896" y="196695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07897" y="125640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461000" y="1256408"/>
          <a:ext cx="49022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86"/>
                <a:gridCol w="2759014"/>
              </a:tblGrid>
              <a:tr h="307725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8208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SBK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Penelitian</a:t>
                      </a:r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Pengembangan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Diagram 23"/>
          <p:cNvGraphicFramePr/>
          <p:nvPr/>
        </p:nvGraphicFramePr>
        <p:xfrm>
          <a:off x="7792720" y="2173857"/>
          <a:ext cx="3561080" cy="4044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33" y="271630"/>
            <a:ext cx="11600567" cy="712838"/>
          </a:xfrm>
        </p:spPr>
        <p:txBody>
          <a:bodyPr>
            <a:normAutofit/>
          </a:bodyPr>
          <a:lstStyle/>
          <a:p>
            <a:r>
              <a:rPr lang="en-US" b="1" dirty="0"/>
              <a:t>PENELITIAN DOSEN PEMULA (PDP)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89754" y="2155412"/>
          <a:ext cx="4459944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Ajang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dosen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pemula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659" y="2596036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121" y="4957684"/>
            <a:ext cx="34062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maksimum</a:t>
            </a:r>
            <a:r>
              <a:rPr lang="en-US" sz="1600" dirty="0"/>
              <a:t> </a:t>
            </a:r>
            <a:r>
              <a:rPr lang="en-US" sz="1600" dirty="0" err="1"/>
              <a:t>berpendidikan</a:t>
            </a:r>
            <a:r>
              <a:rPr lang="en-US" sz="1600" dirty="0"/>
              <a:t> S-2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Asisten</a:t>
            </a:r>
            <a:r>
              <a:rPr lang="en-US" sz="1600" dirty="0"/>
              <a:t> Ahli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belum</a:t>
            </a:r>
            <a:r>
              <a:rPr lang="en-US" sz="1600" dirty="0"/>
              <a:t> </a:t>
            </a:r>
            <a:r>
              <a:rPr lang="en-US" sz="1600" dirty="0" err="1"/>
              <a:t>memiliki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fungsional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1-2 orang</a:t>
            </a:r>
            <a:endParaRPr lang="en-US" sz="160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07896" y="196695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07897" y="125640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460999" y="1256408"/>
          <a:ext cx="589279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81"/>
                <a:gridCol w="3855718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1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Pembinaan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Kapasitas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323" y="-24212"/>
            <a:ext cx="11709400" cy="1351261"/>
          </a:xfrm>
        </p:spPr>
        <p:txBody>
          <a:bodyPr>
            <a:normAutofit/>
          </a:bodyPr>
          <a:lstStyle/>
          <a:p>
            <a:r>
              <a:rPr lang="en-US" b="1" dirty="0"/>
              <a:t>PENELITIAN KERJA SAMA ANTAR PERGURUAN TINGGI (PKPT)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942" y="2332349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Transfer </a:t>
            </a:r>
            <a:r>
              <a:rPr lang="en-US" sz="2000" dirty="0" err="1">
                <a:solidFill>
                  <a:schemeClr val="bg1"/>
                </a:solidFill>
              </a:rPr>
              <a:t>budaya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pengembangan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iptek</a:t>
            </a:r>
            <a:endParaRPr lang="en-US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solidFill>
                  <a:schemeClr val="bg1"/>
                </a:solidFill>
              </a:rPr>
              <a:t>Magang p</a:t>
            </a:r>
            <a:r>
              <a:rPr lang="en-US" sz="2000" dirty="0">
                <a:solidFill>
                  <a:schemeClr val="bg1"/>
                </a:solidFill>
              </a:rPr>
              <a:t>a</a:t>
            </a:r>
            <a:r>
              <a:rPr lang="id-ID" sz="2000" dirty="0">
                <a:solidFill>
                  <a:schemeClr val="bg1"/>
                </a:solidFill>
              </a:rPr>
              <a:t>d</a:t>
            </a:r>
            <a:r>
              <a:rPr lang="en-US" sz="2000" dirty="0">
                <a:solidFill>
                  <a:schemeClr val="bg1"/>
                </a:solidFill>
              </a:rPr>
              <a:t>a</a:t>
            </a:r>
            <a:r>
              <a:rPr lang="id-ID" sz="2000" dirty="0">
                <a:solidFill>
                  <a:schemeClr val="bg1"/>
                </a:solidFill>
              </a:rPr>
              <a:t> peneliti senior</a:t>
            </a:r>
            <a:endParaRPr lang="id-ID" sz="2000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277" y="4691723"/>
            <a:ext cx="34062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tim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pengusul</a:t>
            </a:r>
            <a:r>
              <a:rPr lang="en-US" sz="1600" dirty="0"/>
              <a:t> (TPP)  </a:t>
            </a:r>
            <a:r>
              <a:rPr lang="en-US" sz="1600" dirty="0" err="1"/>
              <a:t>maksimum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magister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maksimal</a:t>
            </a:r>
            <a:r>
              <a:rPr lang="en-US" sz="1600" dirty="0"/>
              <a:t> </a:t>
            </a:r>
            <a:r>
              <a:rPr lang="en-US" sz="1600" dirty="0" err="1"/>
              <a:t>Lektor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1-2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Tim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mitra</a:t>
            </a:r>
            <a:r>
              <a:rPr lang="en-US" sz="1600" dirty="0"/>
              <a:t> (TPM) </a:t>
            </a:r>
            <a:r>
              <a:rPr lang="en-US" sz="1600" dirty="0" err="1"/>
              <a:t>terdiri</a:t>
            </a:r>
            <a:r>
              <a:rPr lang="en-US" sz="1600" dirty="0"/>
              <a:t> </a:t>
            </a:r>
            <a:r>
              <a:rPr lang="en-US" sz="1600" dirty="0" err="1"/>
              <a:t>atas</a:t>
            </a:r>
            <a:r>
              <a:rPr lang="en-US" sz="1600" dirty="0"/>
              <a:t> </a:t>
            </a: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keduanya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635659" y="2563378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Diagram 15"/>
          <p:cNvGraphicFramePr/>
          <p:nvPr/>
        </p:nvGraphicFramePr>
        <p:xfrm>
          <a:off x="6889754" y="2261631"/>
          <a:ext cx="4459944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18" name="Straight Connector 17"/>
          <p:cNvCxnSpPr/>
          <p:nvPr/>
        </p:nvCxnSpPr>
        <p:spPr>
          <a:xfrm flipV="1">
            <a:off x="407896" y="196695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07897" y="125640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460999" y="1256408"/>
          <a:ext cx="589279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81"/>
                <a:gridCol w="3855718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13" y="-69155"/>
            <a:ext cx="11600567" cy="1325563"/>
          </a:xfrm>
        </p:spPr>
        <p:txBody>
          <a:bodyPr>
            <a:normAutofit/>
          </a:bodyPr>
          <a:lstStyle/>
          <a:p>
            <a:r>
              <a:rPr lang="en-US" b="1" dirty="0"/>
              <a:t>PENELITIAN TIM PASCA SARJANA (PTP)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6" y="2179394"/>
          <a:ext cx="4459944" cy="4039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</a:rPr>
              <a:t>Meningkatkan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kemampuan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mahasiswa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pascasarjana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dalam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meneliti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melakukan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publikasi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dan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menyelesaikan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tugas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akhirnya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121" y="4957684"/>
            <a:ext cx="34062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1-2 </a:t>
            </a:r>
            <a:r>
              <a:rPr lang="en-US" sz="1600" dirty="0" smtClean="0"/>
              <a:t>orang </a:t>
            </a:r>
            <a:r>
              <a:rPr lang="en-US" sz="1600" dirty="0" err="1" smtClean="0"/>
              <a:t>bergelar</a:t>
            </a:r>
            <a:r>
              <a:rPr lang="en-US" sz="1600" dirty="0" smtClean="0"/>
              <a:t> </a:t>
            </a:r>
            <a:r>
              <a:rPr lang="en-US" sz="1600" dirty="0" err="1" smtClean="0"/>
              <a:t>doktor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659" y="2563378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07896" y="1966956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07897" y="1256408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460999" y="1256408"/>
          <a:ext cx="589279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7081"/>
                <a:gridCol w="3855718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2-3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393" y="-183372"/>
            <a:ext cx="11600567" cy="1325563"/>
          </a:xfrm>
        </p:spPr>
        <p:txBody>
          <a:bodyPr>
            <a:normAutofit/>
          </a:bodyPr>
          <a:lstStyle/>
          <a:p>
            <a:r>
              <a:rPr lang="en-US" b="1" dirty="0"/>
              <a:t>PENELITIAN DISERTASI DOKTOR (PDD)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6" y="2526769"/>
          <a:ext cx="4459944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Mempercepat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penyelesaian</a:t>
            </a:r>
            <a:r>
              <a:rPr lang="en-US" sz="2000" b="1" dirty="0">
                <a:solidFill>
                  <a:schemeClr val="bg1"/>
                </a:solidFill>
              </a:rPr>
              <a:t> Program S-3 </a:t>
            </a:r>
            <a:r>
              <a:rPr lang="en-US" sz="2000" b="1" dirty="0" err="1">
                <a:solidFill>
                  <a:schemeClr val="bg1"/>
                </a:solidFill>
              </a:rPr>
              <a:t>dan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publikasi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internasional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121" y="4957684"/>
            <a:ext cx="3406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Seorang</a:t>
            </a:r>
            <a:r>
              <a:rPr lang="en-US" sz="1600" dirty="0"/>
              <a:t> </a:t>
            </a:r>
            <a:r>
              <a:rPr lang="en-US" sz="1600" dirty="0" err="1"/>
              <a:t>mahasiswa</a:t>
            </a:r>
            <a:r>
              <a:rPr lang="en-US" sz="1600" dirty="0"/>
              <a:t> </a:t>
            </a:r>
            <a:r>
              <a:rPr lang="en-US" sz="1600" dirty="0" err="1"/>
              <a:t>aktif</a:t>
            </a:r>
            <a:r>
              <a:rPr lang="en-US" sz="1600" dirty="0"/>
              <a:t> program </a:t>
            </a:r>
            <a:r>
              <a:rPr lang="en-US" sz="1600" dirty="0" err="1"/>
              <a:t>doktor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659" y="2563378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07896" y="1824953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07897" y="1114405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460999" y="1114405"/>
          <a:ext cx="6212841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8921"/>
                <a:gridCol w="4693920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1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maks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jt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33" y="98914"/>
            <a:ext cx="11600567" cy="927123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PENELITIAN PENDIDIKAN MAGISTER MENUJU DOKTOR UNTUK SARJANA UNGGUL (PMDSU)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6" y="2526769"/>
          <a:ext cx="4459944" cy="320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Mempercepat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penyelesaian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disertasi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mahasiswa</a:t>
            </a:r>
            <a:r>
              <a:rPr lang="en-US" sz="2000" b="1" dirty="0">
                <a:solidFill>
                  <a:schemeClr val="bg1"/>
                </a:solidFill>
              </a:rPr>
              <a:t> S-3 </a:t>
            </a:r>
            <a:r>
              <a:rPr lang="en-US" sz="2000" b="1" dirty="0" err="1">
                <a:solidFill>
                  <a:schemeClr val="bg1"/>
                </a:solidFill>
              </a:rPr>
              <a:t>dan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produktivitas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publikasi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internasional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121" y="4957684"/>
            <a:ext cx="34062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promotor </a:t>
            </a:r>
            <a:r>
              <a:rPr lang="en-US" sz="1600" dirty="0" err="1"/>
              <a:t>mahasiswa</a:t>
            </a:r>
            <a:r>
              <a:rPr lang="en-US" sz="1600" dirty="0"/>
              <a:t> yang </a:t>
            </a:r>
            <a:r>
              <a:rPr lang="en-US" sz="1600" dirty="0" err="1"/>
              <a:t>sedang</a:t>
            </a:r>
            <a:r>
              <a:rPr lang="en-US" sz="1600" dirty="0"/>
              <a:t> </a:t>
            </a:r>
            <a:r>
              <a:rPr lang="en-US" sz="1600" dirty="0" err="1"/>
              <a:t>dibimbing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adalah</a:t>
            </a:r>
            <a:r>
              <a:rPr lang="en-US" sz="1600" dirty="0"/>
              <a:t> </a:t>
            </a:r>
            <a:r>
              <a:rPr lang="en-US" sz="1600" dirty="0" err="1"/>
              <a:t>kopromotor</a:t>
            </a:r>
            <a:r>
              <a:rPr lang="en-US" sz="1600" dirty="0"/>
              <a:t> </a:t>
            </a:r>
            <a:r>
              <a:rPr lang="en-US" sz="1600" dirty="0" err="1"/>
              <a:t>dan</a:t>
            </a:r>
            <a:r>
              <a:rPr lang="en-US" sz="1600" dirty="0"/>
              <a:t> </a:t>
            </a:r>
            <a:r>
              <a:rPr lang="en-US" sz="1600" dirty="0" err="1"/>
              <a:t>mahasiswa</a:t>
            </a:r>
            <a:r>
              <a:rPr lang="en-US" sz="1600" dirty="0"/>
              <a:t> di program PMDSU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659" y="2563378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07896" y="1824953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407897" y="1114405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293360" y="1114405"/>
          <a:ext cx="667003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751"/>
                <a:gridCol w="4981288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3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maks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Rp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jt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833" y="271629"/>
            <a:ext cx="11600567" cy="845971"/>
          </a:xfrm>
        </p:spPr>
        <p:txBody>
          <a:bodyPr>
            <a:normAutofit/>
          </a:bodyPr>
          <a:lstStyle/>
          <a:p>
            <a:r>
              <a:rPr lang="en-US" b="1" dirty="0"/>
              <a:t>PENELITIAN PASCADOKTOR (PPD)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89754" y="2305674"/>
          <a:ext cx="4459944" cy="34777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598310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62347" y="3283226"/>
            <a:ext cx="31929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Memfasilitasi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doktor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muda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melakukan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kerja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sama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riset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dengan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dosen</a:t>
            </a:r>
            <a:r>
              <a:rPr lang="en-US" sz="2000" b="1" dirty="0">
                <a:solidFill>
                  <a:schemeClr val="bg1"/>
                </a:solidFill>
              </a:rPr>
              <a:t> senior yang </a:t>
            </a:r>
            <a:r>
              <a:rPr lang="en-US" sz="2000" b="1" dirty="0" err="1">
                <a:solidFill>
                  <a:schemeClr val="bg1"/>
                </a:solidFill>
              </a:rPr>
              <a:t>memiliki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rekam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jejak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publikasi</a:t>
            </a:r>
            <a:r>
              <a:rPr lang="en-US" sz="2000" b="1" dirty="0">
                <a:solidFill>
                  <a:schemeClr val="bg1"/>
                </a:solidFill>
              </a:rPr>
              <a:t> yang </a:t>
            </a:r>
            <a:r>
              <a:rPr lang="en-US" sz="2000" b="1" dirty="0" err="1">
                <a:solidFill>
                  <a:schemeClr val="bg1"/>
                </a:solidFill>
              </a:rPr>
              <a:t>baik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121" y="4957684"/>
            <a:ext cx="34062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baru</a:t>
            </a:r>
            <a:r>
              <a:rPr lang="en-US" sz="1600" dirty="0"/>
              <a:t> (</a:t>
            </a:r>
            <a:r>
              <a:rPr lang="en-US" sz="1600" dirty="0" err="1"/>
              <a:t>maksimum</a:t>
            </a:r>
            <a:r>
              <a:rPr lang="en-US" sz="1600" dirty="0"/>
              <a:t> 3 </a:t>
            </a:r>
            <a:r>
              <a:rPr lang="en-US" sz="1600" dirty="0" err="1"/>
              <a:t>tahun</a:t>
            </a:r>
            <a:r>
              <a:rPr lang="en-US" sz="1600" dirty="0"/>
              <a:t> </a:t>
            </a:r>
            <a:r>
              <a:rPr lang="en-US" sz="1600" dirty="0" err="1"/>
              <a:t>setelah</a:t>
            </a:r>
            <a:r>
              <a:rPr lang="en-US" sz="1600" dirty="0"/>
              <a:t> lulus </a:t>
            </a:r>
            <a:r>
              <a:rPr lang="en-US" sz="1600" dirty="0" err="1"/>
              <a:t>saat</a:t>
            </a:r>
            <a:r>
              <a:rPr lang="en-US" sz="1600" dirty="0"/>
              <a:t> </a:t>
            </a:r>
            <a:r>
              <a:rPr lang="en-US" sz="1600" dirty="0" err="1"/>
              <a:t>mengusulkan</a:t>
            </a:r>
            <a:r>
              <a:rPr lang="en-US" sz="1600" dirty="0"/>
              <a:t>)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pengarah</a:t>
            </a:r>
            <a:r>
              <a:rPr lang="en-US" sz="1600" dirty="0"/>
              <a:t> </a:t>
            </a:r>
            <a:r>
              <a:rPr lang="en-US" sz="1600" dirty="0" err="1"/>
              <a:t>bergelag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minimal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659" y="2563378"/>
            <a:ext cx="2649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PENINGKATAN KAPASITAS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20" name="Straight Connector 19"/>
          <p:cNvCxnSpPr/>
          <p:nvPr/>
        </p:nvCxnSpPr>
        <p:spPr>
          <a:xfrm flipV="1">
            <a:off x="407896" y="1824953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07897" y="1114405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5293360" y="1114405"/>
          <a:ext cx="6670039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8751"/>
                <a:gridCol w="4981288"/>
              </a:tblGrid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419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24486"/>
            <a:ext cx="12192000" cy="823453"/>
          </a:xfrm>
        </p:spPr>
        <p:txBody>
          <a:bodyPr>
            <a:noAutofit/>
          </a:bodyPr>
          <a:lstStyle/>
          <a:p>
            <a:r>
              <a:rPr lang="en-US" sz="4800" b="1" dirty="0"/>
              <a:t>PENELITIAN DASAR UNGGULAN PERGURUAN TINGGI (PDUPT)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5" y="2526769"/>
          <a:ext cx="4707719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339157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Percepatan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pencapaian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Rentra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perguruan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tinggi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berupa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temuan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dasar</a:t>
            </a:r>
            <a:endParaRPr lang="id-ID" sz="2000" dirty="0"/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2114" y="2748003"/>
            <a:ext cx="24941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DASAR</a:t>
            </a:r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121" y="4698531"/>
            <a:ext cx="34062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 smtClean="0"/>
              <a:t>lektor</a:t>
            </a: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1-3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doctor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 flipV="1">
            <a:off x="408220" y="2122455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08221" y="1411907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293685" y="1381427"/>
          <a:ext cx="618711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482"/>
                <a:gridCol w="4620633"/>
              </a:tblGrid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2-5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Dasar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24486"/>
            <a:ext cx="12192000" cy="823453"/>
          </a:xfrm>
        </p:spPr>
        <p:txBody>
          <a:bodyPr>
            <a:noAutofit/>
          </a:bodyPr>
          <a:lstStyle/>
          <a:p>
            <a:r>
              <a:rPr lang="en-US" sz="4800" b="1" dirty="0"/>
              <a:t>PENELITIAN TERAPAN UNGGULAN PERGURUAN TINGGI (PTUPT)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5" y="2526769"/>
          <a:ext cx="4707719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339157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Percepatan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pencapaian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Rentra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perguruan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tinggi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berupa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temuan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terapan</a:t>
            </a:r>
            <a:endParaRPr lang="id-ID" sz="2000" dirty="0"/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7070" y="2770894"/>
            <a:ext cx="278800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TERAPAN</a:t>
            </a:r>
            <a:r>
              <a:rPr lang="id-ID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424609" y="3148270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121" y="4698531"/>
            <a:ext cx="34062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 smtClean="0"/>
              <a:t>lektor</a:t>
            </a: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1-3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doctor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 flipV="1">
            <a:off x="408220" y="2122455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08221" y="1411907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293685" y="1381427"/>
          <a:ext cx="618711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482"/>
                <a:gridCol w="4620633"/>
              </a:tblGrid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2-5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Terapan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424947" y="762000"/>
            <a:ext cx="8863542" cy="3548130"/>
          </a:xfrm>
          <a:prstGeom prst="round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Flowchart: Manual Input 46"/>
          <p:cNvSpPr/>
          <p:nvPr/>
        </p:nvSpPr>
        <p:spPr>
          <a:xfrm rot="10800000">
            <a:off x="9024918" y="2514597"/>
            <a:ext cx="1776498" cy="385105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Flowchart: Manual Input 46"/>
          <p:cNvSpPr/>
          <p:nvPr/>
        </p:nvSpPr>
        <p:spPr>
          <a:xfrm>
            <a:off x="2424948" y="2514601"/>
            <a:ext cx="3861961" cy="3851057"/>
          </a:xfrm>
          <a:custGeom>
            <a:avLst/>
            <a:gdLst>
              <a:gd name="connsiteX0" fmla="*/ 0 w 3700596"/>
              <a:gd name="connsiteY0" fmla="*/ 0 h 3851057"/>
              <a:gd name="connsiteX1" fmla="*/ 3083818 w 3700596"/>
              <a:gd name="connsiteY1" fmla="*/ 0 h 3851057"/>
              <a:gd name="connsiteX2" fmla="*/ 3700596 w 3700596"/>
              <a:gd name="connsiteY2" fmla="*/ 616778 h 3851057"/>
              <a:gd name="connsiteX3" fmla="*/ 3700596 w 3700596"/>
              <a:gd name="connsiteY3" fmla="*/ 3851057 h 3851057"/>
              <a:gd name="connsiteX4" fmla="*/ 0 w 3700596"/>
              <a:gd name="connsiteY4" fmla="*/ 3851057 h 3851057"/>
              <a:gd name="connsiteX5" fmla="*/ 0 w 3700596"/>
              <a:gd name="connsiteY5" fmla="*/ 0 h 3851057"/>
              <a:gd name="connsiteX0-1" fmla="*/ 0 w 3700596"/>
              <a:gd name="connsiteY0-2" fmla="*/ 13447 h 3864504"/>
              <a:gd name="connsiteX1-3" fmla="*/ 2303889 w 3700596"/>
              <a:gd name="connsiteY1-4" fmla="*/ 0 h 3864504"/>
              <a:gd name="connsiteX2-5" fmla="*/ 3700596 w 3700596"/>
              <a:gd name="connsiteY2-6" fmla="*/ 630225 h 3864504"/>
              <a:gd name="connsiteX3-7" fmla="*/ 3700596 w 3700596"/>
              <a:gd name="connsiteY3-8" fmla="*/ 3864504 h 3864504"/>
              <a:gd name="connsiteX4-9" fmla="*/ 0 w 3700596"/>
              <a:gd name="connsiteY4-10" fmla="*/ 3864504 h 3864504"/>
              <a:gd name="connsiteX5-11" fmla="*/ 0 w 3700596"/>
              <a:gd name="connsiteY5-12" fmla="*/ 13447 h 3864504"/>
              <a:gd name="connsiteX0-13" fmla="*/ 0 w 3700596"/>
              <a:gd name="connsiteY0-14" fmla="*/ 13447 h 3864504"/>
              <a:gd name="connsiteX1-15" fmla="*/ 2303889 w 3700596"/>
              <a:gd name="connsiteY1-16" fmla="*/ 0 h 3864504"/>
              <a:gd name="connsiteX2-17" fmla="*/ 3700596 w 3700596"/>
              <a:gd name="connsiteY2-18" fmla="*/ 2405237 h 3864504"/>
              <a:gd name="connsiteX3-19" fmla="*/ 3700596 w 3700596"/>
              <a:gd name="connsiteY3-20" fmla="*/ 3864504 h 3864504"/>
              <a:gd name="connsiteX4-21" fmla="*/ 0 w 3700596"/>
              <a:gd name="connsiteY4-22" fmla="*/ 3864504 h 3864504"/>
              <a:gd name="connsiteX5-23" fmla="*/ 0 w 3700596"/>
              <a:gd name="connsiteY5-24" fmla="*/ 13447 h 3864504"/>
              <a:gd name="connsiteX0-25" fmla="*/ 0 w 3700596"/>
              <a:gd name="connsiteY0-26" fmla="*/ 13447 h 3864504"/>
              <a:gd name="connsiteX1-27" fmla="*/ 1940818 w 3700596"/>
              <a:gd name="connsiteY1-28" fmla="*/ 0 h 3864504"/>
              <a:gd name="connsiteX2-29" fmla="*/ 3700596 w 3700596"/>
              <a:gd name="connsiteY2-30" fmla="*/ 2405237 h 3864504"/>
              <a:gd name="connsiteX3-31" fmla="*/ 3700596 w 3700596"/>
              <a:gd name="connsiteY3-32" fmla="*/ 3864504 h 3864504"/>
              <a:gd name="connsiteX4-33" fmla="*/ 0 w 3700596"/>
              <a:gd name="connsiteY4-34" fmla="*/ 3864504 h 3864504"/>
              <a:gd name="connsiteX5-35" fmla="*/ 0 w 3700596"/>
              <a:gd name="connsiteY5-36" fmla="*/ 13447 h 3864504"/>
              <a:gd name="connsiteX0-37" fmla="*/ 0 w 3700596"/>
              <a:gd name="connsiteY0-38" fmla="*/ 13447 h 3864504"/>
              <a:gd name="connsiteX1-39" fmla="*/ 1940818 w 3700596"/>
              <a:gd name="connsiteY1-40" fmla="*/ 0 h 3864504"/>
              <a:gd name="connsiteX2-41" fmla="*/ 3418208 w 3700596"/>
              <a:gd name="connsiteY2-42" fmla="*/ 2499366 h 3864504"/>
              <a:gd name="connsiteX3-43" fmla="*/ 3700596 w 3700596"/>
              <a:gd name="connsiteY3-44" fmla="*/ 3864504 h 3864504"/>
              <a:gd name="connsiteX4-45" fmla="*/ 0 w 3700596"/>
              <a:gd name="connsiteY4-46" fmla="*/ 3864504 h 3864504"/>
              <a:gd name="connsiteX5-47" fmla="*/ 0 w 3700596"/>
              <a:gd name="connsiteY5-48" fmla="*/ 13447 h 3864504"/>
              <a:gd name="connsiteX0-49" fmla="*/ 0 w 3431655"/>
              <a:gd name="connsiteY0-50" fmla="*/ 13447 h 3864504"/>
              <a:gd name="connsiteX1-51" fmla="*/ 1940818 w 3431655"/>
              <a:gd name="connsiteY1-52" fmla="*/ 0 h 3864504"/>
              <a:gd name="connsiteX2-53" fmla="*/ 3418208 w 3431655"/>
              <a:gd name="connsiteY2-54" fmla="*/ 2499366 h 3864504"/>
              <a:gd name="connsiteX3-55" fmla="*/ 3431655 w 3431655"/>
              <a:gd name="connsiteY3-56" fmla="*/ 3864504 h 3864504"/>
              <a:gd name="connsiteX4-57" fmla="*/ 0 w 3431655"/>
              <a:gd name="connsiteY4-58" fmla="*/ 3864504 h 3864504"/>
              <a:gd name="connsiteX5-59" fmla="*/ 0 w 3431655"/>
              <a:gd name="connsiteY5-60" fmla="*/ 13447 h 3864504"/>
              <a:gd name="connsiteX0-61" fmla="*/ 0 w 3714043"/>
              <a:gd name="connsiteY0-62" fmla="*/ 13447 h 3864504"/>
              <a:gd name="connsiteX1-63" fmla="*/ 1940818 w 3714043"/>
              <a:gd name="connsiteY1-64" fmla="*/ 0 h 3864504"/>
              <a:gd name="connsiteX2-65" fmla="*/ 3714043 w 3714043"/>
              <a:gd name="connsiteY2-66" fmla="*/ 2539707 h 3864504"/>
              <a:gd name="connsiteX3-67" fmla="*/ 3431655 w 3714043"/>
              <a:gd name="connsiteY3-68" fmla="*/ 3864504 h 3864504"/>
              <a:gd name="connsiteX4-69" fmla="*/ 0 w 3714043"/>
              <a:gd name="connsiteY4-70" fmla="*/ 3864504 h 3864504"/>
              <a:gd name="connsiteX5-71" fmla="*/ 0 w 3714043"/>
              <a:gd name="connsiteY5-72" fmla="*/ 13447 h 3864504"/>
              <a:gd name="connsiteX0-73" fmla="*/ 0 w 3740937"/>
              <a:gd name="connsiteY0-74" fmla="*/ 13447 h 3877951"/>
              <a:gd name="connsiteX1-75" fmla="*/ 1940818 w 3740937"/>
              <a:gd name="connsiteY1-76" fmla="*/ 0 h 3877951"/>
              <a:gd name="connsiteX2-77" fmla="*/ 3714043 w 3740937"/>
              <a:gd name="connsiteY2-78" fmla="*/ 2539707 h 3877951"/>
              <a:gd name="connsiteX3-79" fmla="*/ 3740937 w 3740937"/>
              <a:gd name="connsiteY3-80" fmla="*/ 3877951 h 3877951"/>
              <a:gd name="connsiteX4-81" fmla="*/ 0 w 3740937"/>
              <a:gd name="connsiteY4-82" fmla="*/ 3864504 h 3877951"/>
              <a:gd name="connsiteX5-83" fmla="*/ 0 w 3740937"/>
              <a:gd name="connsiteY5-84" fmla="*/ 13447 h 3877951"/>
              <a:gd name="connsiteX0-85" fmla="*/ 0 w 3740937"/>
              <a:gd name="connsiteY0-86" fmla="*/ 0 h 3864504"/>
              <a:gd name="connsiteX1-87" fmla="*/ 1913924 w 3740937"/>
              <a:gd name="connsiteY1-88" fmla="*/ 0 h 3864504"/>
              <a:gd name="connsiteX2-89" fmla="*/ 3714043 w 3740937"/>
              <a:gd name="connsiteY2-90" fmla="*/ 2526260 h 3864504"/>
              <a:gd name="connsiteX3-91" fmla="*/ 3740937 w 3740937"/>
              <a:gd name="connsiteY3-92" fmla="*/ 3864504 h 3864504"/>
              <a:gd name="connsiteX4-93" fmla="*/ 0 w 3740937"/>
              <a:gd name="connsiteY4-94" fmla="*/ 3851057 h 3864504"/>
              <a:gd name="connsiteX5-95" fmla="*/ 0 w 3740937"/>
              <a:gd name="connsiteY5-96" fmla="*/ 0 h 3864504"/>
              <a:gd name="connsiteX0-97" fmla="*/ 0 w 3848513"/>
              <a:gd name="connsiteY0-98" fmla="*/ 0 h 3864504"/>
              <a:gd name="connsiteX1-99" fmla="*/ 1913924 w 3848513"/>
              <a:gd name="connsiteY1-100" fmla="*/ 0 h 3864504"/>
              <a:gd name="connsiteX2-101" fmla="*/ 3848513 w 3848513"/>
              <a:gd name="connsiteY2-102" fmla="*/ 2405236 h 3864504"/>
              <a:gd name="connsiteX3-103" fmla="*/ 3740937 w 3848513"/>
              <a:gd name="connsiteY3-104" fmla="*/ 3864504 h 3864504"/>
              <a:gd name="connsiteX4-105" fmla="*/ 0 w 3848513"/>
              <a:gd name="connsiteY4-106" fmla="*/ 3851057 h 3864504"/>
              <a:gd name="connsiteX5-107" fmla="*/ 0 w 3848513"/>
              <a:gd name="connsiteY5-108" fmla="*/ 0 h 3864504"/>
              <a:gd name="connsiteX0-109" fmla="*/ 0 w 3861961"/>
              <a:gd name="connsiteY0-110" fmla="*/ 0 h 3851057"/>
              <a:gd name="connsiteX1-111" fmla="*/ 1913924 w 3861961"/>
              <a:gd name="connsiteY1-112" fmla="*/ 0 h 3851057"/>
              <a:gd name="connsiteX2-113" fmla="*/ 3848513 w 3861961"/>
              <a:gd name="connsiteY2-114" fmla="*/ 2405236 h 3851057"/>
              <a:gd name="connsiteX3-115" fmla="*/ 3861961 w 3861961"/>
              <a:gd name="connsiteY3-116" fmla="*/ 3851057 h 3851057"/>
              <a:gd name="connsiteX4-117" fmla="*/ 0 w 3861961"/>
              <a:gd name="connsiteY4-118" fmla="*/ 3851057 h 3851057"/>
              <a:gd name="connsiteX5-119" fmla="*/ 0 w 3861961"/>
              <a:gd name="connsiteY5-120" fmla="*/ 0 h 38510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861961" h="3851057">
                <a:moveTo>
                  <a:pt x="0" y="0"/>
                </a:moveTo>
                <a:lnTo>
                  <a:pt x="1913924" y="0"/>
                </a:lnTo>
                <a:lnTo>
                  <a:pt x="3848513" y="2405236"/>
                </a:lnTo>
                <a:lnTo>
                  <a:pt x="3861961" y="3851057"/>
                </a:lnTo>
                <a:lnTo>
                  <a:pt x="0" y="3851057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8" name="Flowchart: Manual Input 46"/>
          <p:cNvSpPr/>
          <p:nvPr/>
        </p:nvSpPr>
        <p:spPr>
          <a:xfrm rot="10800000">
            <a:off x="4344869" y="2506805"/>
            <a:ext cx="4652984" cy="3853652"/>
          </a:xfrm>
          <a:custGeom>
            <a:avLst/>
            <a:gdLst>
              <a:gd name="connsiteX0" fmla="*/ 0 w 3861961"/>
              <a:gd name="connsiteY0" fmla="*/ 0 h 3851057"/>
              <a:gd name="connsiteX1" fmla="*/ 3220105 w 3861961"/>
              <a:gd name="connsiteY1" fmla="*/ 0 h 3851057"/>
              <a:gd name="connsiteX2" fmla="*/ 3861961 w 3861961"/>
              <a:gd name="connsiteY2" fmla="*/ 641856 h 3851057"/>
              <a:gd name="connsiteX3" fmla="*/ 3861961 w 3861961"/>
              <a:gd name="connsiteY3" fmla="*/ 3851057 h 3851057"/>
              <a:gd name="connsiteX4" fmla="*/ 0 w 3861961"/>
              <a:gd name="connsiteY4" fmla="*/ 3851057 h 3851057"/>
              <a:gd name="connsiteX5" fmla="*/ 0 w 3861961"/>
              <a:gd name="connsiteY5" fmla="*/ 0 h 3851057"/>
              <a:gd name="connsiteX0-1" fmla="*/ 0 w 3861961"/>
              <a:gd name="connsiteY0-2" fmla="*/ 0 h 3851057"/>
              <a:gd name="connsiteX1-3" fmla="*/ 3220105 w 3861961"/>
              <a:gd name="connsiteY1-4" fmla="*/ 0 h 3851057"/>
              <a:gd name="connsiteX2-5" fmla="*/ 2880326 w 3861961"/>
              <a:gd name="connsiteY2-6" fmla="*/ 1367997 h 3851057"/>
              <a:gd name="connsiteX3-7" fmla="*/ 3861961 w 3861961"/>
              <a:gd name="connsiteY3-8" fmla="*/ 3851057 h 3851057"/>
              <a:gd name="connsiteX4-9" fmla="*/ 0 w 3861961"/>
              <a:gd name="connsiteY4-10" fmla="*/ 3851057 h 3851057"/>
              <a:gd name="connsiteX5-11" fmla="*/ 0 w 3861961"/>
              <a:gd name="connsiteY5-12" fmla="*/ 0 h 3851057"/>
              <a:gd name="connsiteX0-13" fmla="*/ 0 w 3861961"/>
              <a:gd name="connsiteY0-14" fmla="*/ 0 h 3851057"/>
              <a:gd name="connsiteX1-15" fmla="*/ 2883929 w 3861961"/>
              <a:gd name="connsiteY1-16" fmla="*/ 0 h 3851057"/>
              <a:gd name="connsiteX2-17" fmla="*/ 2880326 w 3861961"/>
              <a:gd name="connsiteY2-18" fmla="*/ 1367997 h 3851057"/>
              <a:gd name="connsiteX3-19" fmla="*/ 3861961 w 3861961"/>
              <a:gd name="connsiteY3-20" fmla="*/ 3851057 h 3851057"/>
              <a:gd name="connsiteX4-21" fmla="*/ 0 w 3861961"/>
              <a:gd name="connsiteY4-22" fmla="*/ 3851057 h 3851057"/>
              <a:gd name="connsiteX5-23" fmla="*/ 0 w 3861961"/>
              <a:gd name="connsiteY5-24" fmla="*/ 0 h 3851057"/>
              <a:gd name="connsiteX0-25" fmla="*/ 0 w 3861961"/>
              <a:gd name="connsiteY0-26" fmla="*/ 0 h 3851057"/>
              <a:gd name="connsiteX1-27" fmla="*/ 2883929 w 3861961"/>
              <a:gd name="connsiteY1-28" fmla="*/ 0 h 3851057"/>
              <a:gd name="connsiteX2-29" fmla="*/ 2893773 w 3861961"/>
              <a:gd name="connsiteY2-30" fmla="*/ 1381444 h 3851057"/>
              <a:gd name="connsiteX3-31" fmla="*/ 3861961 w 3861961"/>
              <a:gd name="connsiteY3-32" fmla="*/ 3851057 h 3851057"/>
              <a:gd name="connsiteX4-33" fmla="*/ 0 w 3861961"/>
              <a:gd name="connsiteY4-34" fmla="*/ 3851057 h 3851057"/>
              <a:gd name="connsiteX5-35" fmla="*/ 0 w 3861961"/>
              <a:gd name="connsiteY5-36" fmla="*/ 0 h 3851057"/>
              <a:gd name="connsiteX0-37" fmla="*/ 0 w 3861961"/>
              <a:gd name="connsiteY0-38" fmla="*/ 0 h 3851057"/>
              <a:gd name="connsiteX1-39" fmla="*/ 2883929 w 3861961"/>
              <a:gd name="connsiteY1-40" fmla="*/ 0 h 3851057"/>
              <a:gd name="connsiteX2-41" fmla="*/ 2893773 w 3861961"/>
              <a:gd name="connsiteY2-42" fmla="*/ 1381444 h 3851057"/>
              <a:gd name="connsiteX3-43" fmla="*/ 3861961 w 3861961"/>
              <a:gd name="connsiteY3-44" fmla="*/ 3851057 h 3851057"/>
              <a:gd name="connsiteX4-45" fmla="*/ 0 w 3861961"/>
              <a:gd name="connsiteY4-46" fmla="*/ 3851057 h 3851057"/>
              <a:gd name="connsiteX5-47" fmla="*/ 0 w 3861961"/>
              <a:gd name="connsiteY5-48" fmla="*/ 0 h 3851057"/>
              <a:gd name="connsiteX0-49" fmla="*/ 0 w 4480526"/>
              <a:gd name="connsiteY0-50" fmla="*/ 0 h 3851057"/>
              <a:gd name="connsiteX1-51" fmla="*/ 2883929 w 4480526"/>
              <a:gd name="connsiteY1-52" fmla="*/ 0 h 3851057"/>
              <a:gd name="connsiteX2-53" fmla="*/ 2893773 w 4480526"/>
              <a:gd name="connsiteY2-54" fmla="*/ 1381444 h 3851057"/>
              <a:gd name="connsiteX3-55" fmla="*/ 4480526 w 4480526"/>
              <a:gd name="connsiteY3-56" fmla="*/ 3837610 h 3851057"/>
              <a:gd name="connsiteX4-57" fmla="*/ 0 w 4480526"/>
              <a:gd name="connsiteY4-58" fmla="*/ 3851057 h 3851057"/>
              <a:gd name="connsiteX5-59" fmla="*/ 0 w 4480526"/>
              <a:gd name="connsiteY5-60" fmla="*/ 0 h 3851057"/>
              <a:gd name="connsiteX0-61" fmla="*/ 0 w 4480526"/>
              <a:gd name="connsiteY0-62" fmla="*/ 0 h 3851057"/>
              <a:gd name="connsiteX1-63" fmla="*/ 2883929 w 4480526"/>
              <a:gd name="connsiteY1-64" fmla="*/ 0 h 3851057"/>
              <a:gd name="connsiteX2-65" fmla="*/ 2893773 w 4480526"/>
              <a:gd name="connsiteY2-66" fmla="*/ 1381444 h 3851057"/>
              <a:gd name="connsiteX3-67" fmla="*/ 4480526 w 4480526"/>
              <a:gd name="connsiteY3-68" fmla="*/ 3837610 h 3851057"/>
              <a:gd name="connsiteX4-69" fmla="*/ 0 w 4480526"/>
              <a:gd name="connsiteY4-70" fmla="*/ 3851057 h 3851057"/>
              <a:gd name="connsiteX5-71" fmla="*/ 0 w 4480526"/>
              <a:gd name="connsiteY5-72" fmla="*/ 0 h 3851057"/>
              <a:gd name="connsiteX0-73" fmla="*/ 0 w 4480526"/>
              <a:gd name="connsiteY0-74" fmla="*/ 0 h 3851057"/>
              <a:gd name="connsiteX1-75" fmla="*/ 2883929 w 4480526"/>
              <a:gd name="connsiteY1-76" fmla="*/ 0 h 3851057"/>
              <a:gd name="connsiteX2-77" fmla="*/ 2893773 w 4480526"/>
              <a:gd name="connsiteY2-78" fmla="*/ 1381444 h 3851057"/>
              <a:gd name="connsiteX3-79" fmla="*/ 4480526 w 4480526"/>
              <a:gd name="connsiteY3-80" fmla="*/ 3837610 h 3851057"/>
              <a:gd name="connsiteX4-81" fmla="*/ 0 w 4480526"/>
              <a:gd name="connsiteY4-82" fmla="*/ 3851057 h 3851057"/>
              <a:gd name="connsiteX5-83" fmla="*/ 0 w 4480526"/>
              <a:gd name="connsiteY5-84" fmla="*/ 0 h 3851057"/>
              <a:gd name="connsiteX0-85" fmla="*/ 0 w 4881431"/>
              <a:gd name="connsiteY0-86" fmla="*/ 0 h 3851057"/>
              <a:gd name="connsiteX1-87" fmla="*/ 2883929 w 4881431"/>
              <a:gd name="connsiteY1-88" fmla="*/ 0 h 3851057"/>
              <a:gd name="connsiteX2-89" fmla="*/ 2893773 w 4881431"/>
              <a:gd name="connsiteY2-90" fmla="*/ 1381444 h 3851057"/>
              <a:gd name="connsiteX3-91" fmla="*/ 4881431 w 4881431"/>
              <a:gd name="connsiteY3-92" fmla="*/ 3837610 h 3851057"/>
              <a:gd name="connsiteX4-93" fmla="*/ 0 w 4881431"/>
              <a:gd name="connsiteY4-94" fmla="*/ 3851057 h 3851057"/>
              <a:gd name="connsiteX5-95" fmla="*/ 0 w 4881431"/>
              <a:gd name="connsiteY5-96" fmla="*/ 0 h 3851057"/>
              <a:gd name="connsiteX0-97" fmla="*/ 0 w 4881431"/>
              <a:gd name="connsiteY0-98" fmla="*/ 0 h 3851057"/>
              <a:gd name="connsiteX1-99" fmla="*/ 2883929 w 4881431"/>
              <a:gd name="connsiteY1-100" fmla="*/ 0 h 3851057"/>
              <a:gd name="connsiteX2-101" fmla="*/ 2893773 w 4881431"/>
              <a:gd name="connsiteY2-102" fmla="*/ 1381444 h 3851057"/>
              <a:gd name="connsiteX3-103" fmla="*/ 4881431 w 4881431"/>
              <a:gd name="connsiteY3-104" fmla="*/ 3837610 h 3851057"/>
              <a:gd name="connsiteX4-105" fmla="*/ 0 w 4881431"/>
              <a:gd name="connsiteY4-106" fmla="*/ 3851057 h 3851057"/>
              <a:gd name="connsiteX5-107" fmla="*/ 0 w 4881431"/>
              <a:gd name="connsiteY5-108" fmla="*/ 0 h 3851057"/>
              <a:gd name="connsiteX0-109" fmla="*/ 0 w 4951154"/>
              <a:gd name="connsiteY0-110" fmla="*/ 0 h 3851057"/>
              <a:gd name="connsiteX1-111" fmla="*/ 2883929 w 4951154"/>
              <a:gd name="connsiteY1-112" fmla="*/ 0 h 3851057"/>
              <a:gd name="connsiteX2-113" fmla="*/ 2893773 w 4951154"/>
              <a:gd name="connsiteY2-114" fmla="*/ 1381444 h 3851057"/>
              <a:gd name="connsiteX3-115" fmla="*/ 4951154 w 4951154"/>
              <a:gd name="connsiteY3-116" fmla="*/ 3837610 h 3851057"/>
              <a:gd name="connsiteX4-117" fmla="*/ 0 w 4951154"/>
              <a:gd name="connsiteY4-118" fmla="*/ 3851057 h 3851057"/>
              <a:gd name="connsiteX5-119" fmla="*/ 0 w 4951154"/>
              <a:gd name="connsiteY5-120" fmla="*/ 0 h 3851057"/>
              <a:gd name="connsiteX0-121" fmla="*/ 0 w 4968586"/>
              <a:gd name="connsiteY0-122" fmla="*/ 0 h 3869694"/>
              <a:gd name="connsiteX1-123" fmla="*/ 2883929 w 4968586"/>
              <a:gd name="connsiteY1-124" fmla="*/ 0 h 3869694"/>
              <a:gd name="connsiteX2-125" fmla="*/ 2893773 w 4968586"/>
              <a:gd name="connsiteY2-126" fmla="*/ 1381444 h 3869694"/>
              <a:gd name="connsiteX3-127" fmla="*/ 4968586 w 4968586"/>
              <a:gd name="connsiteY3-128" fmla="*/ 3869694 h 3869694"/>
              <a:gd name="connsiteX4-129" fmla="*/ 0 w 4968586"/>
              <a:gd name="connsiteY4-130" fmla="*/ 3851057 h 3869694"/>
              <a:gd name="connsiteX5-131" fmla="*/ 0 w 4968586"/>
              <a:gd name="connsiteY5-132" fmla="*/ 0 h 3869694"/>
              <a:gd name="connsiteX0-133" fmla="*/ 0 w 4968586"/>
              <a:gd name="connsiteY0-134" fmla="*/ 0 h 3869694"/>
              <a:gd name="connsiteX1-135" fmla="*/ 2883929 w 4968586"/>
              <a:gd name="connsiteY1-136" fmla="*/ 0 h 3869694"/>
              <a:gd name="connsiteX2-137" fmla="*/ 2893773 w 4968586"/>
              <a:gd name="connsiteY2-138" fmla="*/ 1381444 h 3869694"/>
              <a:gd name="connsiteX3-139" fmla="*/ 4968586 w 4968586"/>
              <a:gd name="connsiteY3-140" fmla="*/ 3869694 h 3869694"/>
              <a:gd name="connsiteX4-141" fmla="*/ 0 w 4968586"/>
              <a:gd name="connsiteY4-142" fmla="*/ 3851057 h 3869694"/>
              <a:gd name="connsiteX5-143" fmla="*/ 0 w 4968586"/>
              <a:gd name="connsiteY5-144" fmla="*/ 0 h 3869694"/>
              <a:gd name="connsiteX0-145" fmla="*/ 0 w 4968586"/>
              <a:gd name="connsiteY0-146" fmla="*/ 0 h 3869694"/>
              <a:gd name="connsiteX1-147" fmla="*/ 2883929 w 4968586"/>
              <a:gd name="connsiteY1-148" fmla="*/ 0 h 3869694"/>
              <a:gd name="connsiteX2-149" fmla="*/ 2893773 w 4968586"/>
              <a:gd name="connsiteY2-150" fmla="*/ 1381444 h 3869694"/>
              <a:gd name="connsiteX3-151" fmla="*/ 4968586 w 4968586"/>
              <a:gd name="connsiteY3-152" fmla="*/ 3869694 h 3869694"/>
              <a:gd name="connsiteX4-153" fmla="*/ 0 w 4968586"/>
              <a:gd name="connsiteY4-154" fmla="*/ 3851057 h 3869694"/>
              <a:gd name="connsiteX5-155" fmla="*/ 0 w 4968586"/>
              <a:gd name="connsiteY5-156" fmla="*/ 0 h 3869694"/>
              <a:gd name="connsiteX0-157" fmla="*/ 0 w 5055739"/>
              <a:gd name="connsiteY0-158" fmla="*/ 0 h 3853652"/>
              <a:gd name="connsiteX1-159" fmla="*/ 2883929 w 5055739"/>
              <a:gd name="connsiteY1-160" fmla="*/ 0 h 3853652"/>
              <a:gd name="connsiteX2-161" fmla="*/ 2893773 w 5055739"/>
              <a:gd name="connsiteY2-162" fmla="*/ 1381444 h 3853652"/>
              <a:gd name="connsiteX3-163" fmla="*/ 5055739 w 5055739"/>
              <a:gd name="connsiteY3-164" fmla="*/ 3853652 h 3853652"/>
              <a:gd name="connsiteX4-165" fmla="*/ 0 w 5055739"/>
              <a:gd name="connsiteY4-166" fmla="*/ 3851057 h 3853652"/>
              <a:gd name="connsiteX5-167" fmla="*/ 0 w 5055739"/>
              <a:gd name="connsiteY5-168" fmla="*/ 0 h 38536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055739" h="3853652">
                <a:moveTo>
                  <a:pt x="0" y="0"/>
                </a:moveTo>
                <a:lnTo>
                  <a:pt x="2883929" y="0"/>
                </a:lnTo>
                <a:cubicBezTo>
                  <a:pt x="2887210" y="460481"/>
                  <a:pt x="2890492" y="920963"/>
                  <a:pt x="2893773" y="1381444"/>
                </a:cubicBezTo>
                <a:cubicBezTo>
                  <a:pt x="4144350" y="2944236"/>
                  <a:pt x="4397144" y="2984446"/>
                  <a:pt x="5055739" y="3853652"/>
                </a:cubicBezTo>
                <a:lnTo>
                  <a:pt x="0" y="38510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/>
          <p:cNvSpPr/>
          <p:nvPr/>
        </p:nvSpPr>
        <p:spPr>
          <a:xfrm>
            <a:off x="2362200" y="65112"/>
            <a:ext cx="9829800" cy="62068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7800"/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Peningkatan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Kapasitas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Inovasi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dan</a:t>
            </a:r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Teknologi</a:t>
            </a:r>
            <a:endParaRPr lang="id-ID" sz="28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5112"/>
            <a:ext cx="2362200" cy="6206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3200" b="1" dirty="0"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73037" y="990601"/>
            <a:ext cx="461665" cy="311232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RPJMN 2015 – 2019, BAPPENAS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4948" y="762000"/>
            <a:ext cx="8863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TIPOLOGI RISET </a:t>
            </a:r>
            <a:endParaRPr lang="id-ID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2750681" y="2655005"/>
            <a:ext cx="1327841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/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Ekplorasi</a:t>
            </a:r>
            <a:endParaRPr lang="id-ID" b="1" dirty="0"/>
          </a:p>
        </p:txBody>
      </p:sp>
      <p:sp>
        <p:nvSpPr>
          <p:cNvPr id="35" name="Freeform 34"/>
          <p:cNvSpPr/>
          <p:nvPr/>
        </p:nvSpPr>
        <p:spPr>
          <a:xfrm>
            <a:off x="3022649" y="3105594"/>
            <a:ext cx="1327841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Riset</a:t>
            </a:r>
            <a:r>
              <a:rPr lang="en-US" sz="1600" dirty="0"/>
              <a:t> </a:t>
            </a:r>
            <a:r>
              <a:rPr lang="en-US" sz="1600" dirty="0" err="1"/>
              <a:t>Eksplorasi</a:t>
            </a:r>
            <a:endParaRPr lang="id-ID" sz="1600" dirty="0"/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/>
              <a:t>Scanning</a:t>
            </a:r>
            <a:endParaRPr lang="id-ID" sz="1600" dirty="0"/>
          </a:p>
        </p:txBody>
      </p:sp>
      <p:sp>
        <p:nvSpPr>
          <p:cNvPr id="36" name="Freeform 35"/>
          <p:cNvSpPr/>
          <p:nvPr/>
        </p:nvSpPr>
        <p:spPr>
          <a:xfrm>
            <a:off x="4279819" y="2715002"/>
            <a:ext cx="426747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37" name="Freeform 36"/>
          <p:cNvSpPr/>
          <p:nvPr/>
        </p:nvSpPr>
        <p:spPr>
          <a:xfrm>
            <a:off x="4883707" y="2655005"/>
            <a:ext cx="1327841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/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Uji</a:t>
            </a:r>
            <a:r>
              <a:rPr lang="en-US" b="1" dirty="0"/>
              <a:t> Alpha</a:t>
            </a:r>
            <a:endParaRPr lang="id-ID" b="1" dirty="0"/>
          </a:p>
        </p:txBody>
      </p:sp>
      <p:sp>
        <p:nvSpPr>
          <p:cNvPr id="38" name="Freeform 37"/>
          <p:cNvSpPr/>
          <p:nvPr/>
        </p:nvSpPr>
        <p:spPr>
          <a:xfrm>
            <a:off x="5155675" y="3105594"/>
            <a:ext cx="1327841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Replikasi</a:t>
            </a:r>
            <a:endParaRPr lang="id-ID" sz="1600" dirty="0"/>
          </a:p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Uji</a:t>
            </a:r>
            <a:r>
              <a:rPr lang="en-US" sz="1600" dirty="0"/>
              <a:t> di Lab</a:t>
            </a:r>
            <a:endParaRPr lang="id-ID" sz="1600" dirty="0"/>
          </a:p>
        </p:txBody>
      </p:sp>
      <p:sp>
        <p:nvSpPr>
          <p:cNvPr id="39" name="Freeform 38"/>
          <p:cNvSpPr/>
          <p:nvPr/>
        </p:nvSpPr>
        <p:spPr>
          <a:xfrm>
            <a:off x="6412845" y="2715002"/>
            <a:ext cx="426747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40" name="Freeform 39"/>
          <p:cNvSpPr/>
          <p:nvPr/>
        </p:nvSpPr>
        <p:spPr>
          <a:xfrm>
            <a:off x="7016733" y="2655005"/>
            <a:ext cx="1327841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/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Uji</a:t>
            </a:r>
            <a:r>
              <a:rPr lang="en-US" b="1" dirty="0"/>
              <a:t> Beta</a:t>
            </a:r>
            <a:endParaRPr lang="id-ID" b="1" dirty="0"/>
          </a:p>
        </p:txBody>
      </p:sp>
      <p:sp>
        <p:nvSpPr>
          <p:cNvPr id="41" name="Freeform 40"/>
          <p:cNvSpPr/>
          <p:nvPr/>
        </p:nvSpPr>
        <p:spPr>
          <a:xfrm>
            <a:off x="7288700" y="3105594"/>
            <a:ext cx="1327841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0" bIns="134358" numCol="1" spcCol="1270" anchor="t" anchorCtr="0">
            <a:noAutofit/>
          </a:bodyPr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Uji</a:t>
            </a:r>
            <a:r>
              <a:rPr lang="en-US" sz="1600" dirty="0"/>
              <a:t> </a:t>
            </a:r>
            <a:r>
              <a:rPr lang="en-US" sz="1600" dirty="0" err="1"/>
              <a:t>lapangan</a:t>
            </a:r>
            <a:r>
              <a:rPr lang="en-US" sz="1600" dirty="0"/>
              <a:t> (</a:t>
            </a:r>
            <a:r>
              <a:rPr lang="en-US" sz="1600" dirty="0" err="1"/>
              <a:t>lingkungan</a:t>
            </a:r>
            <a:r>
              <a:rPr lang="en-US" sz="1600" dirty="0"/>
              <a:t> </a:t>
            </a:r>
            <a:r>
              <a:rPr lang="en-US" sz="1600" dirty="0" err="1"/>
              <a:t>pengguna</a:t>
            </a:r>
            <a:r>
              <a:rPr lang="en-US" sz="1600" dirty="0"/>
              <a:t>)</a:t>
            </a:r>
            <a:endParaRPr lang="id-ID" sz="1600" dirty="0"/>
          </a:p>
        </p:txBody>
      </p:sp>
      <p:sp>
        <p:nvSpPr>
          <p:cNvPr id="42" name="Freeform 41"/>
          <p:cNvSpPr/>
          <p:nvPr/>
        </p:nvSpPr>
        <p:spPr>
          <a:xfrm>
            <a:off x="8545870" y="2715002"/>
            <a:ext cx="426747" cy="330594"/>
          </a:xfrm>
          <a:custGeom>
            <a:avLst/>
            <a:gdLst>
              <a:gd name="connsiteX0" fmla="*/ 0 w 426747"/>
              <a:gd name="connsiteY0" fmla="*/ 66119 h 330594"/>
              <a:gd name="connsiteX1" fmla="*/ 261450 w 426747"/>
              <a:gd name="connsiteY1" fmla="*/ 66119 h 330594"/>
              <a:gd name="connsiteX2" fmla="*/ 261450 w 426747"/>
              <a:gd name="connsiteY2" fmla="*/ 0 h 330594"/>
              <a:gd name="connsiteX3" fmla="*/ 426747 w 426747"/>
              <a:gd name="connsiteY3" fmla="*/ 165297 h 330594"/>
              <a:gd name="connsiteX4" fmla="*/ 261450 w 426747"/>
              <a:gd name="connsiteY4" fmla="*/ 330594 h 330594"/>
              <a:gd name="connsiteX5" fmla="*/ 261450 w 426747"/>
              <a:gd name="connsiteY5" fmla="*/ 264475 h 330594"/>
              <a:gd name="connsiteX6" fmla="*/ 0 w 426747"/>
              <a:gd name="connsiteY6" fmla="*/ 264475 h 330594"/>
              <a:gd name="connsiteX7" fmla="*/ 0 w 426747"/>
              <a:gd name="connsiteY7" fmla="*/ 66119 h 3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6747" h="330594">
                <a:moveTo>
                  <a:pt x="0" y="66119"/>
                </a:moveTo>
                <a:lnTo>
                  <a:pt x="261450" y="66119"/>
                </a:lnTo>
                <a:lnTo>
                  <a:pt x="261450" y="0"/>
                </a:lnTo>
                <a:lnTo>
                  <a:pt x="426747" y="165297"/>
                </a:lnTo>
                <a:lnTo>
                  <a:pt x="261450" y="330594"/>
                </a:lnTo>
                <a:lnTo>
                  <a:pt x="261450" y="264475"/>
                </a:lnTo>
                <a:lnTo>
                  <a:pt x="0" y="264475"/>
                </a:lnTo>
                <a:lnTo>
                  <a:pt x="0" y="6611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6119" rIns="99178" bIns="66119" numCol="1" spcCol="1270" anchor="ctr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/>
          </a:p>
        </p:txBody>
      </p:sp>
      <p:sp>
        <p:nvSpPr>
          <p:cNvPr id="43" name="Freeform 42"/>
          <p:cNvSpPr/>
          <p:nvPr/>
        </p:nvSpPr>
        <p:spPr>
          <a:xfrm>
            <a:off x="9149758" y="2655005"/>
            <a:ext cx="1327841" cy="675882"/>
          </a:xfrm>
          <a:custGeom>
            <a:avLst/>
            <a:gdLst>
              <a:gd name="connsiteX0" fmla="*/ 0 w 1327841"/>
              <a:gd name="connsiteY0" fmla="*/ 67588 h 675882"/>
              <a:gd name="connsiteX1" fmla="*/ 67588 w 1327841"/>
              <a:gd name="connsiteY1" fmla="*/ 0 h 675882"/>
              <a:gd name="connsiteX2" fmla="*/ 1260253 w 1327841"/>
              <a:gd name="connsiteY2" fmla="*/ 0 h 675882"/>
              <a:gd name="connsiteX3" fmla="*/ 1327841 w 1327841"/>
              <a:gd name="connsiteY3" fmla="*/ 67588 h 675882"/>
              <a:gd name="connsiteX4" fmla="*/ 1327841 w 1327841"/>
              <a:gd name="connsiteY4" fmla="*/ 608294 h 675882"/>
              <a:gd name="connsiteX5" fmla="*/ 1260253 w 1327841"/>
              <a:gd name="connsiteY5" fmla="*/ 675882 h 675882"/>
              <a:gd name="connsiteX6" fmla="*/ 67588 w 1327841"/>
              <a:gd name="connsiteY6" fmla="*/ 675882 h 675882"/>
              <a:gd name="connsiteX7" fmla="*/ 0 w 1327841"/>
              <a:gd name="connsiteY7" fmla="*/ 608294 h 675882"/>
              <a:gd name="connsiteX8" fmla="*/ 0 w 1327841"/>
              <a:gd name="connsiteY8" fmla="*/ 67588 h 675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675882">
                <a:moveTo>
                  <a:pt x="0" y="67588"/>
                </a:moveTo>
                <a:cubicBezTo>
                  <a:pt x="0" y="30260"/>
                  <a:pt x="30260" y="0"/>
                  <a:pt x="67588" y="0"/>
                </a:cubicBezTo>
                <a:lnTo>
                  <a:pt x="1260253" y="0"/>
                </a:lnTo>
                <a:cubicBezTo>
                  <a:pt x="1297581" y="0"/>
                  <a:pt x="1327841" y="30260"/>
                  <a:pt x="1327841" y="67588"/>
                </a:cubicBezTo>
                <a:lnTo>
                  <a:pt x="1327841" y="608294"/>
                </a:lnTo>
                <a:cubicBezTo>
                  <a:pt x="1327841" y="645622"/>
                  <a:pt x="1297581" y="675882"/>
                  <a:pt x="1260253" y="675882"/>
                </a:cubicBezTo>
                <a:lnTo>
                  <a:pt x="67588" y="675882"/>
                </a:lnTo>
                <a:cubicBezTo>
                  <a:pt x="30260" y="675882"/>
                  <a:pt x="0" y="645622"/>
                  <a:pt x="0" y="608294"/>
                </a:cubicBezTo>
                <a:lnTo>
                  <a:pt x="0" y="67588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8016" tIns="128016" rIns="128016" bIns="293874" numCol="1" spcCol="1270" anchor="t" anchorCtr="0">
            <a:noAutofit/>
          </a:bodyPr>
          <a:lstStyle/>
          <a:p>
            <a:pPr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err="1"/>
              <a:t>Difusi</a:t>
            </a:r>
            <a:endParaRPr lang="id-ID" b="1" dirty="0"/>
          </a:p>
        </p:txBody>
      </p:sp>
      <p:sp>
        <p:nvSpPr>
          <p:cNvPr id="44" name="Freeform 43"/>
          <p:cNvSpPr/>
          <p:nvPr/>
        </p:nvSpPr>
        <p:spPr>
          <a:xfrm>
            <a:off x="9421726" y="3105594"/>
            <a:ext cx="1327841" cy="945000"/>
          </a:xfrm>
          <a:custGeom>
            <a:avLst/>
            <a:gdLst>
              <a:gd name="connsiteX0" fmla="*/ 0 w 1327841"/>
              <a:gd name="connsiteY0" fmla="*/ 94500 h 945000"/>
              <a:gd name="connsiteX1" fmla="*/ 94500 w 1327841"/>
              <a:gd name="connsiteY1" fmla="*/ 0 h 945000"/>
              <a:gd name="connsiteX2" fmla="*/ 1233341 w 1327841"/>
              <a:gd name="connsiteY2" fmla="*/ 0 h 945000"/>
              <a:gd name="connsiteX3" fmla="*/ 1327841 w 1327841"/>
              <a:gd name="connsiteY3" fmla="*/ 94500 h 945000"/>
              <a:gd name="connsiteX4" fmla="*/ 1327841 w 1327841"/>
              <a:gd name="connsiteY4" fmla="*/ 850500 h 945000"/>
              <a:gd name="connsiteX5" fmla="*/ 1233341 w 1327841"/>
              <a:gd name="connsiteY5" fmla="*/ 945000 h 945000"/>
              <a:gd name="connsiteX6" fmla="*/ 94500 w 1327841"/>
              <a:gd name="connsiteY6" fmla="*/ 945000 h 945000"/>
              <a:gd name="connsiteX7" fmla="*/ 0 w 1327841"/>
              <a:gd name="connsiteY7" fmla="*/ 850500 h 945000"/>
              <a:gd name="connsiteX8" fmla="*/ 0 w 1327841"/>
              <a:gd name="connsiteY8" fmla="*/ 94500 h 9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7841" h="945000">
                <a:moveTo>
                  <a:pt x="0" y="94500"/>
                </a:moveTo>
                <a:cubicBezTo>
                  <a:pt x="0" y="42309"/>
                  <a:pt x="42309" y="0"/>
                  <a:pt x="94500" y="0"/>
                </a:cubicBezTo>
                <a:lnTo>
                  <a:pt x="1233341" y="0"/>
                </a:lnTo>
                <a:cubicBezTo>
                  <a:pt x="1285532" y="0"/>
                  <a:pt x="1327841" y="42309"/>
                  <a:pt x="1327841" y="94500"/>
                </a:cubicBezTo>
                <a:lnTo>
                  <a:pt x="1327841" y="850500"/>
                </a:lnTo>
                <a:cubicBezTo>
                  <a:pt x="1327841" y="902691"/>
                  <a:pt x="1285532" y="945000"/>
                  <a:pt x="1233341" y="945000"/>
                </a:cubicBezTo>
                <a:lnTo>
                  <a:pt x="94500" y="945000"/>
                </a:lnTo>
                <a:cubicBezTo>
                  <a:pt x="42309" y="945000"/>
                  <a:pt x="0" y="902691"/>
                  <a:pt x="0" y="850500"/>
                </a:cubicBezTo>
                <a:lnTo>
                  <a:pt x="0" y="9450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4358" tIns="134358" rIns="134358" bIns="134358" numCol="1" spcCol="1270" anchor="t" anchorCtr="0">
            <a:noAutofit/>
          </a:bodyPr>
          <a:lstStyle/>
          <a:p>
            <a:pPr marL="114300" lvl="1" indent="-114300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n-US" sz="1600" dirty="0" err="1"/>
              <a:t>Aplikasi</a:t>
            </a:r>
            <a:r>
              <a:rPr lang="en-US" sz="1600" dirty="0"/>
              <a:t> di </a:t>
            </a:r>
            <a:r>
              <a:rPr lang="en-US" sz="1600" dirty="0" err="1"/>
              <a:t>pengguna</a:t>
            </a:r>
            <a:endParaRPr lang="id-ID" sz="1600" dirty="0"/>
          </a:p>
        </p:txBody>
      </p:sp>
      <p:sp>
        <p:nvSpPr>
          <p:cNvPr id="5" name="Cloud Callout 4"/>
          <p:cNvSpPr/>
          <p:nvPr/>
        </p:nvSpPr>
        <p:spPr>
          <a:xfrm>
            <a:off x="3897089" y="1405763"/>
            <a:ext cx="1447800" cy="795072"/>
          </a:xfrm>
          <a:prstGeom prst="cloudCallout">
            <a:avLst>
              <a:gd name="adj1" fmla="val -9687"/>
              <a:gd name="adj2" fmla="val 11386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Temuan</a:t>
            </a:r>
            <a:r>
              <a:rPr lang="en-US" sz="1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Baru</a:t>
            </a:r>
            <a:endParaRPr lang="id-ID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Cloud Callout 26"/>
          <p:cNvSpPr/>
          <p:nvPr/>
        </p:nvSpPr>
        <p:spPr>
          <a:xfrm>
            <a:off x="8100373" y="1405763"/>
            <a:ext cx="1447800" cy="795072"/>
          </a:xfrm>
          <a:prstGeom prst="cloudCallout">
            <a:avLst>
              <a:gd name="adj1" fmla="val -7829"/>
              <a:gd name="adj2" fmla="val 113863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>
                <a:solidFill>
                  <a:schemeClr val="tx2">
                    <a:lumMod val="50000"/>
                  </a:schemeClr>
                </a:solidFill>
              </a:rPr>
              <a:t>Inovasi</a:t>
            </a:r>
            <a:endParaRPr lang="id-ID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613268" y="4495800"/>
            <a:ext cx="6384757" cy="2286000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Freeform 10"/>
          <p:cNvSpPr/>
          <p:nvPr/>
        </p:nvSpPr>
        <p:spPr>
          <a:xfrm>
            <a:off x="2715791" y="5400136"/>
            <a:ext cx="2167744" cy="619664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7629" tIns="157629" rIns="157629" bIns="157629" numCol="1" spcCol="1270" anchor="t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err="1"/>
              <a:t>Riset</a:t>
            </a:r>
            <a:r>
              <a:rPr lang="en-US" sz="1600" b="1" dirty="0"/>
              <a:t> </a:t>
            </a:r>
            <a:r>
              <a:rPr lang="en-US" sz="1600" b="1" dirty="0" err="1"/>
              <a:t>Dasar</a:t>
            </a:r>
            <a:endParaRPr lang="id-ID" sz="1600" b="1" dirty="0"/>
          </a:p>
        </p:txBody>
      </p:sp>
      <p:sp>
        <p:nvSpPr>
          <p:cNvPr id="29" name="Freeform 28"/>
          <p:cNvSpPr/>
          <p:nvPr/>
        </p:nvSpPr>
        <p:spPr>
          <a:xfrm>
            <a:off x="4883708" y="5394519"/>
            <a:ext cx="3260780" cy="630973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6000" tIns="157629" rIns="36000" bIns="157629" numCol="1" spcCol="1270" anchor="t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err="1"/>
              <a:t>Riset</a:t>
            </a:r>
            <a:r>
              <a:rPr lang="en-US" sz="1600" b="1" dirty="0"/>
              <a:t> </a:t>
            </a:r>
            <a:r>
              <a:rPr lang="en-US" sz="1600" b="1" dirty="0" err="1"/>
              <a:t>Terapan</a:t>
            </a:r>
            <a:endParaRPr lang="id-ID" sz="1600" b="1" dirty="0"/>
          </a:p>
        </p:txBody>
      </p:sp>
      <p:sp>
        <p:nvSpPr>
          <p:cNvPr id="31" name="Freeform 30"/>
          <p:cNvSpPr/>
          <p:nvPr/>
        </p:nvSpPr>
        <p:spPr>
          <a:xfrm>
            <a:off x="8171381" y="5394519"/>
            <a:ext cx="2578185" cy="596470"/>
          </a:xfrm>
          <a:custGeom>
            <a:avLst/>
            <a:gdLst>
              <a:gd name="connsiteX0" fmla="*/ 0 w 1824177"/>
              <a:gd name="connsiteY0" fmla="*/ 304036 h 1910080"/>
              <a:gd name="connsiteX1" fmla="*/ 304036 w 1824177"/>
              <a:gd name="connsiteY1" fmla="*/ 0 h 1910080"/>
              <a:gd name="connsiteX2" fmla="*/ 1520141 w 1824177"/>
              <a:gd name="connsiteY2" fmla="*/ 0 h 1910080"/>
              <a:gd name="connsiteX3" fmla="*/ 1824177 w 1824177"/>
              <a:gd name="connsiteY3" fmla="*/ 304036 h 1910080"/>
              <a:gd name="connsiteX4" fmla="*/ 1824177 w 1824177"/>
              <a:gd name="connsiteY4" fmla="*/ 1606044 h 1910080"/>
              <a:gd name="connsiteX5" fmla="*/ 1520141 w 1824177"/>
              <a:gd name="connsiteY5" fmla="*/ 1910080 h 1910080"/>
              <a:gd name="connsiteX6" fmla="*/ 304036 w 1824177"/>
              <a:gd name="connsiteY6" fmla="*/ 1910080 h 1910080"/>
              <a:gd name="connsiteX7" fmla="*/ 0 w 1824177"/>
              <a:gd name="connsiteY7" fmla="*/ 1606044 h 1910080"/>
              <a:gd name="connsiteX8" fmla="*/ 0 w 1824177"/>
              <a:gd name="connsiteY8" fmla="*/ 304036 h 191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4177" h="1910080">
                <a:moveTo>
                  <a:pt x="0" y="304036"/>
                </a:moveTo>
                <a:cubicBezTo>
                  <a:pt x="0" y="136122"/>
                  <a:pt x="136122" y="0"/>
                  <a:pt x="304036" y="0"/>
                </a:cubicBezTo>
                <a:lnTo>
                  <a:pt x="1520141" y="0"/>
                </a:lnTo>
                <a:cubicBezTo>
                  <a:pt x="1688055" y="0"/>
                  <a:pt x="1824177" y="136122"/>
                  <a:pt x="1824177" y="304036"/>
                </a:cubicBezTo>
                <a:lnTo>
                  <a:pt x="1824177" y="1606044"/>
                </a:lnTo>
                <a:cubicBezTo>
                  <a:pt x="1824177" y="1773958"/>
                  <a:pt x="1688055" y="1910080"/>
                  <a:pt x="1520141" y="1910080"/>
                </a:cubicBezTo>
                <a:lnTo>
                  <a:pt x="304036" y="1910080"/>
                </a:lnTo>
                <a:cubicBezTo>
                  <a:pt x="136122" y="1910080"/>
                  <a:pt x="0" y="1773958"/>
                  <a:pt x="0" y="1606044"/>
                </a:cubicBezTo>
                <a:lnTo>
                  <a:pt x="0" y="30403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7629" tIns="157629" rIns="157629" bIns="157629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 err="1"/>
              <a:t>Riset</a:t>
            </a:r>
            <a:r>
              <a:rPr lang="en-US" sz="1400" b="1" dirty="0"/>
              <a:t> </a:t>
            </a:r>
            <a:r>
              <a:rPr lang="en-US" sz="1400" b="1" dirty="0" err="1"/>
              <a:t>Pengembangan</a:t>
            </a:r>
            <a:endParaRPr lang="en-US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561365" y="4413937"/>
            <a:ext cx="1133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Publikasi</a:t>
            </a:r>
            <a:endParaRPr lang="id-ID" sz="2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4497103" y="4427384"/>
            <a:ext cx="792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Paten</a:t>
            </a:r>
            <a:endParaRPr lang="id-ID" sz="20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868062" y="4433047"/>
            <a:ext cx="124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Prototype</a:t>
            </a:r>
            <a:endParaRPr lang="id-ID" sz="20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890" y="6304754"/>
          <a:ext cx="9873146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799"/>
                <a:gridCol w="825500"/>
                <a:gridCol w="647700"/>
                <a:gridCol w="876300"/>
                <a:gridCol w="1181100"/>
                <a:gridCol w="1143000"/>
                <a:gridCol w="838200"/>
                <a:gridCol w="914400"/>
                <a:gridCol w="1034091"/>
                <a:gridCol w="711056"/>
              </a:tblGrid>
              <a:tr h="3239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TINGKAT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KESIAPAN TEKNOLOGI :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324486"/>
            <a:ext cx="12192000" cy="823453"/>
          </a:xfrm>
        </p:spPr>
        <p:txBody>
          <a:bodyPr>
            <a:noAutofit/>
          </a:bodyPr>
          <a:lstStyle/>
          <a:p>
            <a:r>
              <a:rPr lang="en-US" sz="4800" b="1" dirty="0"/>
              <a:t>PENELITIAN PENGEMBANGAN UNGGULAN PERGURUAN TINGGI (PPUPT)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3048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5" name="Oval 4"/>
          <p:cNvSpPr/>
          <p:nvPr/>
        </p:nvSpPr>
        <p:spPr>
          <a:xfrm>
            <a:off x="3191806" y="2262835"/>
            <a:ext cx="3563471" cy="3563471"/>
          </a:xfrm>
          <a:prstGeom prst="ellipse">
            <a:avLst/>
          </a:prstGeom>
          <a:solidFill>
            <a:srgbClr val="7030A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6893855" y="2526769"/>
          <a:ext cx="4707719" cy="3691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026" name="Picture 2" descr="Head Symbol Yellow Person clip ar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786" y="2339157"/>
            <a:ext cx="1632884" cy="219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4609" y="3408640"/>
            <a:ext cx="319293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chemeClr val="bg1"/>
                </a:solidFill>
              </a:rPr>
              <a:t>Percepatan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pencapaian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Rentra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perguruan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tinggi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berupa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penelitian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pengembangan</a:t>
            </a:r>
            <a:endParaRPr lang="id-ID" sz="2000" dirty="0"/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7771" y="2932308"/>
            <a:ext cx="312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PENELITIAN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PENGEMBANGAN</a:t>
            </a:r>
            <a:r>
              <a:rPr lang="id-ID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393272" y="3309684"/>
            <a:ext cx="3071160" cy="3193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0121" y="4698531"/>
            <a:ext cx="34062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Ketua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</a:t>
            </a:r>
            <a:r>
              <a:rPr lang="en-US" sz="1600" dirty="0" err="1"/>
              <a:t>doktor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sebanyak</a:t>
            </a:r>
            <a:r>
              <a:rPr lang="en-US" sz="1600" dirty="0"/>
              <a:t> 2-5 orang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Salah </a:t>
            </a:r>
            <a:r>
              <a:rPr lang="en-US" sz="1600" dirty="0" err="1"/>
              <a:t>satu</a:t>
            </a:r>
            <a:r>
              <a:rPr lang="en-US" sz="1600" dirty="0"/>
              <a:t> </a:t>
            </a:r>
            <a:r>
              <a:rPr lang="en-US" sz="1600" dirty="0" err="1"/>
              <a:t>anggota</a:t>
            </a:r>
            <a:r>
              <a:rPr lang="en-US" sz="1600" dirty="0"/>
              <a:t> </a:t>
            </a:r>
            <a:r>
              <a:rPr lang="en-US" sz="1600" dirty="0" err="1"/>
              <a:t>peneliti</a:t>
            </a:r>
            <a:r>
              <a:rPr lang="en-US" sz="1600" dirty="0"/>
              <a:t> </a:t>
            </a:r>
            <a:r>
              <a:rPr lang="en-US" sz="1600" dirty="0" err="1"/>
              <a:t>harus</a:t>
            </a:r>
            <a:r>
              <a:rPr lang="en-US" sz="1600" dirty="0"/>
              <a:t> </a:t>
            </a:r>
            <a:r>
              <a:rPr lang="en-US" sz="1600" dirty="0" err="1"/>
              <a:t>bergelar</a:t>
            </a:r>
            <a:r>
              <a:rPr lang="en-US" sz="1600" dirty="0"/>
              <a:t> doctor </a:t>
            </a:r>
            <a:r>
              <a:rPr lang="en-US" sz="1600" dirty="0" err="1"/>
              <a:t>atau</a:t>
            </a:r>
            <a:r>
              <a:rPr lang="en-US" sz="1600" dirty="0"/>
              <a:t> magister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jabatan</a:t>
            </a:r>
            <a:r>
              <a:rPr lang="en-US" sz="1600" dirty="0"/>
              <a:t>  </a:t>
            </a:r>
            <a:r>
              <a:rPr lang="en-US" sz="1600" dirty="0" err="1"/>
              <a:t>lektor</a:t>
            </a:r>
            <a:r>
              <a:rPr lang="en-US" sz="1600" dirty="0"/>
              <a:t> </a:t>
            </a:r>
            <a:r>
              <a:rPr lang="en-US" sz="1600" dirty="0" err="1"/>
              <a:t>kepala</a:t>
            </a:r>
            <a:endParaRPr lang="en-US" sz="1600" dirty="0"/>
          </a:p>
          <a:p>
            <a:pPr marL="342900" indent="-342900">
              <a:buFont typeface="+mj-lt"/>
              <a:buAutoNum type="arabicPeriod"/>
            </a:pPr>
            <a:endParaRPr lang="en-US" sz="16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3491665" y="5880741"/>
          <a:ext cx="847205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16"/>
                <a:gridCol w="69125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  <a:gridCol w="684798"/>
              </a:tblGrid>
              <a:tr h="213861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1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2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3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4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5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6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7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8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TKT</a:t>
                      </a:r>
                      <a:r>
                        <a:rPr lang="en-US" sz="1400" baseline="0" dirty="0">
                          <a:solidFill>
                            <a:srgbClr val="C00000"/>
                          </a:solidFill>
                        </a:rPr>
                        <a:t> 9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635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 b="1" dirty="0"/>
                        <a:t>Target Tingkat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baseline="0" dirty="0" err="1"/>
                        <a:t>Kesiapan</a:t>
                      </a:r>
                      <a:r>
                        <a:rPr lang="en-US" sz="1400" b="1" baseline="0" dirty="0"/>
                        <a:t> Teknologi</a:t>
                      </a:r>
                      <a:endParaRPr lang="en-US" sz="1400" b="1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 flipV="1">
            <a:off x="408220" y="2122455"/>
            <a:ext cx="10945904" cy="711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408221" y="1411907"/>
          <a:ext cx="4787691" cy="705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303"/>
                <a:gridCol w="995680"/>
                <a:gridCol w="914400"/>
                <a:gridCol w="965200"/>
                <a:gridCol w="847108"/>
              </a:tblGrid>
              <a:tr h="307567">
                <a:tc rowSpan="2"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14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PENGUSUL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Mandiri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Utama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Madya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Binaan</a:t>
                      </a:r>
                      <a:endParaRPr lang="en-US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8027">
                <a:tc vMerge="1"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-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293685" y="1381427"/>
          <a:ext cx="618711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482"/>
                <a:gridCol w="4620633"/>
              </a:tblGrid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Jangka</a:t>
                      </a:r>
                      <a:r>
                        <a:rPr lang="en-US" sz="1800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Waktu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Pendanaan</a:t>
                      </a:r>
                      <a:endParaRPr lang="en-US" sz="1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28057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2-5 </a:t>
                      </a:r>
                      <a:r>
                        <a:rPr lang="en-US" sz="1600" b="1" baseline="0" dirty="0" err="1">
                          <a:solidFill>
                            <a:schemeClr val="bg1"/>
                          </a:solidFill>
                          <a:sym typeface="Symbol" panose="05050102010706020507" pitchFamily="18" charset="2"/>
                        </a:rPr>
                        <a:t>Tahun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SBK </a:t>
                      </a:r>
                      <a:r>
                        <a:rPr lang="en-US" sz="18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Penelitian</a:t>
                      </a:r>
                      <a:r>
                        <a:rPr lang="en-US" sz="1800" kern="1200" baseline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baseline="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Pengembangan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4475" y="3076575"/>
            <a:ext cx="9144000" cy="981075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TAHAPAN KEGIATAN PENELITIAN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00175" y="1425292"/>
            <a:ext cx="1828800" cy="1703671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858416" y="90782"/>
            <a:ext cx="10245012" cy="676721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3086" y="885201"/>
          <a:ext cx="10515600" cy="1511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0" name="Title 1"/>
          <p:cNvSpPr txBox="1"/>
          <p:nvPr/>
        </p:nvSpPr>
        <p:spPr>
          <a:xfrm>
            <a:off x="1001526" y="42336"/>
            <a:ext cx="8534400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SELEKSI PENELITIAN DASAR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7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347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4" y="53988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079171" y="2111829"/>
            <a:ext cx="65315" cy="35596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26567" y="2111829"/>
            <a:ext cx="32658" cy="36249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245212" y="2122715"/>
            <a:ext cx="94343" cy="37011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48184" y="2111829"/>
            <a:ext cx="105456" cy="3690257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506729" y="2111829"/>
            <a:ext cx="5492" cy="37120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41286" y="2924466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PKLN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141286" y="3760544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PBK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21201" y="2755323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048429" y="319024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48429" y="4013212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3086" y="885201"/>
          <a:ext cx="10515600" cy="1511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0" name="Title 1"/>
          <p:cNvSpPr txBox="1"/>
          <p:nvPr/>
        </p:nvSpPr>
        <p:spPr>
          <a:xfrm>
            <a:off x="1001526" y="42336"/>
            <a:ext cx="8534400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SELEKSI PENELITIAN TERAPAN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7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347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4" y="53988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997588" y="2111829"/>
            <a:ext cx="65315" cy="35596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26567" y="2111829"/>
            <a:ext cx="32658" cy="36249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245212" y="2122715"/>
            <a:ext cx="94343" cy="37011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48184" y="2111829"/>
            <a:ext cx="105456" cy="3690257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506729" y="2111829"/>
            <a:ext cx="5492" cy="37120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41286" y="2924466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PSN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141286" y="3760544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P3S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921201" y="2755323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048429" y="319024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48429" y="4013212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151446" y="4611026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PUSN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931361" y="4441883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1058589" y="487680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17621" y="599877"/>
          <a:ext cx="10515600" cy="1511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0" name="Title 1"/>
          <p:cNvSpPr txBox="1"/>
          <p:nvPr/>
        </p:nvSpPr>
        <p:spPr>
          <a:xfrm>
            <a:off x="1001525" y="42336"/>
            <a:ext cx="10536835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SELEKSI PENELITIAN PENINGKATAN KAPASITAS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7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347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4" y="53988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159497" y="1827349"/>
            <a:ext cx="38767" cy="4553131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206893" y="1827349"/>
            <a:ext cx="65556" cy="4553131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25538" y="1838235"/>
            <a:ext cx="49883" cy="4542245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428510" y="1827349"/>
            <a:ext cx="84360" cy="4553131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565959" y="1827349"/>
            <a:ext cx="26588" cy="4553131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221611" y="2142146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PDP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221611" y="2978224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PKPT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01526" y="1973003"/>
          <a:ext cx="10617160" cy="1951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128754" y="240792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128754" y="3230892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221611" y="3721156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PTP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21611" y="4557234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PDD</a:t>
            </a:r>
            <a:endParaRPr lang="en-US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1001526" y="3552013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Connector 27"/>
          <p:cNvCxnSpPr/>
          <p:nvPr/>
        </p:nvCxnSpPr>
        <p:spPr>
          <a:xfrm>
            <a:off x="1128754" y="398693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128754" y="4809902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221611" y="5217883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PMDSU</a:t>
            </a:r>
            <a:endParaRPr lang="en-US" sz="1600" dirty="0"/>
          </a:p>
        </p:txBody>
      </p:sp>
      <p:sp>
        <p:nvSpPr>
          <p:cNvPr id="31" name="Rounded Rectangle 30"/>
          <p:cNvSpPr/>
          <p:nvPr/>
        </p:nvSpPr>
        <p:spPr>
          <a:xfrm>
            <a:off x="221611" y="6053961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PPD</a:t>
            </a:r>
            <a:endParaRPr lang="en-US" dirty="0"/>
          </a:p>
        </p:txBody>
      </p:sp>
      <p:graphicFrame>
        <p:nvGraphicFramePr>
          <p:cNvPr id="32" name="Table 31"/>
          <p:cNvGraphicFramePr>
            <a:graphicFrameLocks noGrp="1"/>
          </p:cNvGraphicFramePr>
          <p:nvPr/>
        </p:nvGraphicFramePr>
        <p:xfrm>
          <a:off x="1001526" y="5048740"/>
          <a:ext cx="10617160" cy="1951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33" name="Straight Connector 32"/>
          <p:cNvCxnSpPr/>
          <p:nvPr/>
        </p:nvCxnSpPr>
        <p:spPr>
          <a:xfrm>
            <a:off x="1128754" y="5483657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128754" y="6306629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03086" y="885201"/>
          <a:ext cx="10515600" cy="1511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0" name="Title 1"/>
          <p:cNvSpPr txBox="1"/>
          <p:nvPr/>
        </p:nvSpPr>
        <p:spPr>
          <a:xfrm>
            <a:off x="1001526" y="42336"/>
            <a:ext cx="10113514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SELEKSI PENELITIAN UNGGULAN PERGURUAN TINGGI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37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347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4" y="53988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079171" y="2111829"/>
            <a:ext cx="65315" cy="35596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26567" y="2111829"/>
            <a:ext cx="32658" cy="36249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245212" y="2122715"/>
            <a:ext cx="94343" cy="3701142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348184" y="2111829"/>
            <a:ext cx="105456" cy="3690257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10506729" y="2111829"/>
            <a:ext cx="5492" cy="3712028"/>
          </a:xfrm>
          <a:prstGeom prst="line">
            <a:avLst/>
          </a:prstGeom>
          <a:ln w="190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103930" y="2600804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PDUPT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103930" y="3436882"/>
            <a:ext cx="907143" cy="47516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PTUPT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83845" y="2431661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40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1011073" y="2866578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011073" y="3689550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03930" y="4160937"/>
            <a:ext cx="907143" cy="507206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PPUPT</a:t>
            </a:r>
            <a:endParaRPr lang="en-US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883845" y="3991794"/>
          <a:ext cx="10617160" cy="1524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432"/>
                <a:gridCol w="2123432"/>
                <a:gridCol w="2123432"/>
                <a:gridCol w="2123432"/>
                <a:gridCol w="2123432"/>
              </a:tblGrid>
              <a:tr h="7623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</a:t>
                      </a: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  <a:tr h="7623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3922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9" name="Straight Connector 28"/>
          <p:cNvCxnSpPr/>
          <p:nvPr/>
        </p:nvCxnSpPr>
        <p:spPr>
          <a:xfrm>
            <a:off x="1011073" y="4426711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11073" y="5249683"/>
            <a:ext cx="9784080" cy="533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/>
          <p:nvPr/>
        </p:nvSpPr>
        <p:spPr>
          <a:xfrm>
            <a:off x="1039872" y="51880"/>
            <a:ext cx="10237728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PELAKSANAAN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91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601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4" y="26071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785872" y="1518836"/>
          <a:ext cx="993650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 txBox="1"/>
          <p:nvPr/>
        </p:nvSpPr>
        <p:spPr>
          <a:xfrm>
            <a:off x="1039872" y="51880"/>
            <a:ext cx="10237728" cy="7567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TAHAP PELAPORAN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91164" y="764177"/>
            <a:ext cx="10343901" cy="0"/>
          </a:xfrm>
          <a:prstGeom prst="line">
            <a:avLst/>
          </a:prstGeom>
          <a:ln w="19050">
            <a:solidFill>
              <a:schemeClr val="tx1">
                <a:alpha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0601355" y="687623"/>
            <a:ext cx="121024" cy="12102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http://kepegawaian.polinema.ac.id/foto_berita/38kemenristekdikti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64" y="26071"/>
            <a:ext cx="748708" cy="71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785872" y="1518836"/>
          <a:ext cx="993650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edung dikti kumplit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19934" y="1905000"/>
            <a:ext cx="2219066" cy="29748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713038"/>
            <a:ext cx="9144000" cy="1325562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000" b="1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TERIMA KASIH</a:t>
            </a:r>
            <a:endParaRPr lang="en-US" sz="5000" b="1" dirty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0175" y="3990976"/>
            <a:ext cx="91440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PANDUAN PELAKSANAAN PENELITIAN DAN PENGABDIAN KEPADA MASYARAKAT </a:t>
            </a:r>
            <a:br>
              <a:rPr lang="en-US" sz="4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PERGURUAN TINGGI TAHUN 2017</a:t>
            </a:r>
            <a:br>
              <a:rPr lang="en-US" sz="4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EDISI XI </a:t>
            </a:r>
            <a:endParaRPr lang="en-US" sz="4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00175" y="587092"/>
            <a:ext cx="1828800" cy="1703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12417" y="326680"/>
            <a:ext cx="10412783" cy="5238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PANDUAN PENELITIAN DAN PENGABDIAN KEPADA MASYAARAKAT TAHUN 2017 EDISI XI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8126" y="1101720"/>
            <a:ext cx="1657350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BAGIAN UMUM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10713" y="1101334"/>
            <a:ext cx="2297997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SKEMA PENELITIAN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44796" y="1101685"/>
            <a:ext cx="2461154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SKEMA PENGABDIAN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60982" y="1097042"/>
            <a:ext cx="2431095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LAMPIRAN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33300" y="1099421"/>
            <a:ext cx="1642638" cy="31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BAGIAN AKHIR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00886" y="1415353"/>
            <a:ext cx="11531" cy="10262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2394" y="214290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75655" y="2053399"/>
            <a:ext cx="1564775" cy="2172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1 PENDAHULUAN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02394" y="2422911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075656" y="2326576"/>
            <a:ext cx="1564774" cy="21726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 PENGELOLAAN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96947" y="2069044"/>
            <a:ext cx="1767115" cy="20004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3 PKLN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878237" y="216906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878237" y="242767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886941" y="1407593"/>
            <a:ext cx="4034" cy="463598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3296947" y="2342221"/>
            <a:ext cx="1767115" cy="20162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4 PBK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3296947" y="2692462"/>
            <a:ext cx="1767115" cy="20162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5 PSN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3287336" y="2952650"/>
            <a:ext cx="1767115" cy="200041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6 P3S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3287336" y="3225827"/>
            <a:ext cx="1767115" cy="20162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7 PUSN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3274656" y="3688060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8 PDP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3274656" y="3963523"/>
            <a:ext cx="1767115" cy="20004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9 PKPT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3274656" y="4236700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10 PTP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3274656" y="4499061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11 PDD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3274656" y="4774524"/>
            <a:ext cx="1767115" cy="200041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12 PMDSU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3274656" y="5047701"/>
            <a:ext cx="1767115" cy="201622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13 PPD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53" name="Straight Arrow Connector 152"/>
          <p:cNvCxnSpPr/>
          <p:nvPr/>
        </p:nvCxnSpPr>
        <p:spPr>
          <a:xfrm>
            <a:off x="2886941" y="2787829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>
            <a:off x="2878237" y="3070534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2878237" y="332914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2924086" y="460970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2915382" y="489240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2915382" y="515101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/>
          <p:nvPr/>
        </p:nvCxnSpPr>
        <p:spPr>
          <a:xfrm>
            <a:off x="2905805" y="379405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Arrow Connector 164"/>
          <p:cNvCxnSpPr/>
          <p:nvPr/>
        </p:nvCxnSpPr>
        <p:spPr>
          <a:xfrm>
            <a:off x="2897101" y="4076761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>
            <a:off x="2897101" y="4335369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Arrow Connector 167"/>
          <p:cNvCxnSpPr/>
          <p:nvPr/>
        </p:nvCxnSpPr>
        <p:spPr>
          <a:xfrm>
            <a:off x="5314391" y="215455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ectangle 168"/>
          <p:cNvSpPr/>
          <p:nvPr/>
        </p:nvSpPr>
        <p:spPr>
          <a:xfrm>
            <a:off x="5693412" y="2069044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17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IbM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PKM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70" name="Straight Arrow Connector 169"/>
          <p:cNvCxnSpPr/>
          <p:nvPr/>
        </p:nvCxnSpPr>
        <p:spPr>
          <a:xfrm>
            <a:off x="5304814" y="241549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>
            <a:off x="5296110" y="269820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>
            <a:off x="5296110" y="295680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5297879" y="1399780"/>
            <a:ext cx="6264" cy="329225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>
            <a:off x="5693412" y="2342221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18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IbK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PPK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5693412" y="2617684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19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IbPE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P3E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5693412" y="2890861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20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IbPUD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P2UD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5699582" y="3152373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21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IbKIK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P2UPIK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5699582" y="3425550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22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IbW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PKW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5699582" y="3701013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23 </a:t>
            </a:r>
            <a:r>
              <a:rPr lang="en-US" sz="105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IbW</a:t>
            </a:r>
            <a:r>
              <a:rPr 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-CSR</a:t>
            </a:r>
            <a:r>
              <a:rPr lang="en-US" sz="105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PKW-CSR</a:t>
            </a:r>
            <a:endParaRPr lang="en-US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5699582" y="3974190"/>
            <a:ext cx="1767115" cy="2016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24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IbDM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P2DM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1" name="Rectangle 180"/>
          <p:cNvSpPr/>
          <p:nvPr/>
        </p:nvSpPr>
        <p:spPr>
          <a:xfrm>
            <a:off x="5684226" y="4270722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25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KKN-PPM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tetap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92" name="Straight Arrow Connector 191"/>
          <p:cNvCxnSpPr/>
          <p:nvPr/>
        </p:nvCxnSpPr>
        <p:spPr>
          <a:xfrm>
            <a:off x="5314391" y="325442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Arrow Connector 192"/>
          <p:cNvCxnSpPr/>
          <p:nvPr/>
        </p:nvCxnSpPr>
        <p:spPr>
          <a:xfrm>
            <a:off x="5304814" y="351536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5296110" y="379806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>
            <a:off x="5296110" y="4056676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>
            <a:off x="5312209" y="436711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673788" y="4581604"/>
            <a:ext cx="1767115" cy="200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26 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HI-LINK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tatap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5301771" y="467799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9960069" y="2049540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A. TKT 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9541359" y="214956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9561781" y="268942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9554097" y="1388088"/>
            <a:ext cx="34278" cy="403457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9980491" y="2603968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C. ANGGARAN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9980491" y="2879432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D. JADWAL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980491" y="3152608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E. ORGANISASI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970880" y="3412797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F. BIODATA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9970880" y="3685973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G. PERNYATAAN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9971680" y="3975246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H. CATATAN HARIAN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9966410" y="4223024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I. LAP. KEMAJUAN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9966410" y="4498488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J. LAP. AKHIR YAHUN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966410" y="4771664"/>
            <a:ext cx="1928163" cy="195445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K. LAP. AKHIR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9948040" y="5043486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L. CAPAIAN LUARAN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9948040" y="5316662"/>
            <a:ext cx="1928163" cy="187180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M. ARTIKEL, POSTER, PROFIL </a:t>
            </a:r>
            <a:endParaRPr lang="en-US" sz="1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9580062" y="298703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9570485" y="324797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9561781" y="353068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9561781" y="378928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9588766" y="4067064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9579189" y="432800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9570485" y="4610707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>
            <a:off x="9570485" y="486931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9588766" y="5166932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9579189" y="542265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H="1">
            <a:off x="7703270" y="1393400"/>
            <a:ext cx="11531" cy="10262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7704778" y="2155453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Rectangle 116"/>
          <p:cNvSpPr/>
          <p:nvPr/>
        </p:nvSpPr>
        <p:spPr>
          <a:xfrm>
            <a:off x="8078040" y="2049540"/>
            <a:ext cx="1301510" cy="2079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BAB 27 PENUTUP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7707038" y="241369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8088926" y="2317355"/>
            <a:ext cx="1301509" cy="2008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DAFTAR PUSTAKA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24" name="Straight Connector 123"/>
          <p:cNvCxnSpPr>
            <a:endCxn id="4" idx="0"/>
          </p:cNvCxnSpPr>
          <p:nvPr/>
        </p:nvCxnSpPr>
        <p:spPr>
          <a:xfrm>
            <a:off x="1066801" y="838079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186024" y="846705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5875373" y="833401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8220975" y="846319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10376529" y="833401"/>
            <a:ext cx="0" cy="26364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4" idx="3"/>
            <a:endCxn id="5" idx="1"/>
          </p:cNvCxnSpPr>
          <p:nvPr/>
        </p:nvCxnSpPr>
        <p:spPr>
          <a:xfrm flipV="1">
            <a:off x="1895476" y="1256610"/>
            <a:ext cx="215237" cy="386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5" idx="3"/>
            <a:endCxn id="6" idx="1"/>
          </p:cNvCxnSpPr>
          <p:nvPr/>
        </p:nvCxnSpPr>
        <p:spPr>
          <a:xfrm>
            <a:off x="4408710" y="1256610"/>
            <a:ext cx="236086" cy="35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6" idx="3"/>
            <a:endCxn id="8" idx="1"/>
          </p:cNvCxnSpPr>
          <p:nvPr/>
        </p:nvCxnSpPr>
        <p:spPr>
          <a:xfrm flipV="1">
            <a:off x="7105950" y="1254697"/>
            <a:ext cx="227350" cy="2264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8" idx="3"/>
            <a:endCxn id="7" idx="1"/>
          </p:cNvCxnSpPr>
          <p:nvPr/>
        </p:nvCxnSpPr>
        <p:spPr>
          <a:xfrm flipV="1">
            <a:off x="8975938" y="1252318"/>
            <a:ext cx="185044" cy="2379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782381" y="2023492"/>
            <a:ext cx="2347885" cy="569753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>
            <a:stCxn id="15" idx="1"/>
          </p:cNvCxnSpPr>
          <p:nvPr/>
        </p:nvCxnSpPr>
        <p:spPr>
          <a:xfrm flipH="1">
            <a:off x="2174467" y="2308369"/>
            <a:ext cx="607914" cy="700562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352820" y="2915044"/>
            <a:ext cx="1179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Dasar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2792541" y="2678532"/>
            <a:ext cx="2347885" cy="88124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Connector 125"/>
          <p:cNvCxnSpPr>
            <a:stCxn id="125" idx="1"/>
          </p:cNvCxnSpPr>
          <p:nvPr/>
        </p:nvCxnSpPr>
        <p:spPr>
          <a:xfrm flipH="1">
            <a:off x="2110713" y="3119155"/>
            <a:ext cx="681828" cy="740386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1359336" y="3819330"/>
            <a:ext cx="11793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Terapan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792541" y="3675821"/>
            <a:ext cx="2347885" cy="162918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/>
          <p:cNvCxnSpPr>
            <a:stCxn id="128" idx="1"/>
          </p:cNvCxnSpPr>
          <p:nvPr/>
        </p:nvCxnSpPr>
        <p:spPr>
          <a:xfrm flipH="1">
            <a:off x="2415396" y="4490412"/>
            <a:ext cx="377145" cy="395268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1352820" y="4660472"/>
            <a:ext cx="13419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Peningkatan</a:t>
            </a:r>
            <a:endParaRPr lang="en-US" spc="5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Kapasitas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321015" y="5406898"/>
            <a:ext cx="1767115" cy="201622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14 PDUPT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293084" y="5667086"/>
            <a:ext cx="1767115" cy="200041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15 PTUPT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3293084" y="5940263"/>
            <a:ext cx="1767115" cy="201622"/>
          </a:xfrm>
          <a:prstGeom prst="rect">
            <a:avLst/>
          </a:prstGeom>
          <a:solidFill>
            <a:srgbClr val="7030A0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BAB 16 PPUPT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2892689" y="5502265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/>
          <p:nvPr/>
        </p:nvCxnSpPr>
        <p:spPr>
          <a:xfrm>
            <a:off x="2883985" y="5784970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/>
          <p:cNvCxnSpPr/>
          <p:nvPr/>
        </p:nvCxnSpPr>
        <p:spPr>
          <a:xfrm>
            <a:off x="2883985" y="604357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>
            <a:off x="2798289" y="5392968"/>
            <a:ext cx="2347885" cy="881245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Connector 184"/>
          <p:cNvCxnSpPr>
            <a:stCxn id="184" idx="1"/>
          </p:cNvCxnSpPr>
          <p:nvPr/>
        </p:nvCxnSpPr>
        <p:spPr>
          <a:xfrm flipH="1">
            <a:off x="2504383" y="5833591"/>
            <a:ext cx="293906" cy="28327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Rectangle 185"/>
          <p:cNvSpPr/>
          <p:nvPr/>
        </p:nvSpPr>
        <p:spPr>
          <a:xfrm>
            <a:off x="1367625" y="5912156"/>
            <a:ext cx="1362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5" dirty="0" err="1">
                <a:solidFill>
                  <a:schemeClr val="accent5">
                    <a:lumMod val="75000"/>
                  </a:schemeClr>
                </a:solidFill>
              </a:rPr>
              <a:t>Penelitian</a:t>
            </a:r>
            <a:r>
              <a:rPr lang="en-US" spc="5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n-US" spc="5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Unggulan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PT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-2242" y="3840398"/>
            <a:ext cx="1262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5" dirty="0" err="1"/>
              <a:t>Kompetitif</a:t>
            </a:r>
            <a:r>
              <a:rPr lang="en-US" b="1" spc="5" dirty="0"/>
              <a:t> </a:t>
            </a:r>
            <a:endParaRPr lang="en-US" b="1" spc="5" dirty="0"/>
          </a:p>
          <a:p>
            <a:r>
              <a:rPr lang="en-US" b="1" spc="5" dirty="0"/>
              <a:t>Nasional</a:t>
            </a:r>
            <a:endParaRPr lang="en-US" b="1" dirty="0"/>
          </a:p>
        </p:txBody>
      </p:sp>
      <p:sp>
        <p:nvSpPr>
          <p:cNvPr id="189" name="Rectangle 188"/>
          <p:cNvSpPr/>
          <p:nvPr/>
        </p:nvSpPr>
        <p:spPr>
          <a:xfrm>
            <a:off x="-30683" y="5904215"/>
            <a:ext cx="15185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spc="5" dirty="0" err="1">
                <a:solidFill>
                  <a:schemeClr val="tx2">
                    <a:lumMod val="75000"/>
                  </a:schemeClr>
                </a:solidFill>
              </a:rPr>
              <a:t>Desentralisasi</a:t>
            </a:r>
            <a:endParaRPr lang="en-US" b="1" spc="5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91115" y="3015425"/>
            <a:ext cx="0" cy="25105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1417934" y="5867127"/>
            <a:ext cx="0" cy="6834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tangle 190"/>
          <p:cNvSpPr/>
          <p:nvPr/>
        </p:nvSpPr>
        <p:spPr>
          <a:xfrm>
            <a:off x="9980491" y="2333918"/>
            <a:ext cx="1928163" cy="193912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B. RUMPUN ILMU 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97" name="Straight Arrow Connector 196"/>
          <p:cNvCxnSpPr/>
          <p:nvPr/>
        </p:nvCxnSpPr>
        <p:spPr>
          <a:xfrm>
            <a:off x="9561781" y="2433938"/>
            <a:ext cx="370283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7" grpId="0"/>
      <p:bldP spid="125" grpId="0" animBg="1"/>
      <p:bldP spid="127" grpId="0"/>
      <p:bldP spid="128" grpId="0" animBg="1"/>
      <p:bldP spid="130" grpId="0"/>
      <p:bldP spid="184" grpId="0" animBg="1"/>
      <p:bldP spid="186" grpId="0"/>
      <p:bldP spid="188" grpId="0"/>
      <p:bldP spid="1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39947" y="784786"/>
          <a:ext cx="11404121" cy="59400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27207"/>
                <a:gridCol w="3269412"/>
                <a:gridCol w="1475117"/>
                <a:gridCol w="1362974"/>
                <a:gridCol w="871267"/>
                <a:gridCol w="773216"/>
                <a:gridCol w="776440"/>
                <a:gridCol w="848488"/>
              </a:tblGrid>
              <a:tr h="36294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 err="1">
                          <a:solidFill>
                            <a:schemeClr val="tx1"/>
                          </a:solidFill>
                          <a:effectLst/>
                        </a:rPr>
                        <a:t>Kategori</a:t>
                      </a:r>
                      <a:r>
                        <a:rPr lang="en-US" sz="16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 err="1">
                          <a:solidFill>
                            <a:schemeClr val="tx1"/>
                          </a:solidFill>
                          <a:effectLst/>
                        </a:rPr>
                        <a:t>Skema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5" dirty="0" err="1">
                          <a:solidFill>
                            <a:schemeClr val="tx1"/>
                          </a:solidFill>
                          <a:effectLst/>
                        </a:rPr>
                        <a:t>Pengelolaan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spc="5">
                          <a:solidFill>
                            <a:schemeClr val="tx1"/>
                          </a:solidFill>
                          <a:effectLst/>
                        </a:rPr>
                        <a:t>Kelompok Perguruan Tinggi Pengusul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890853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Kompetitif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Nasional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Desentralisasi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Mandiri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Utama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Madya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Binaan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455">
                <a:tc gridSpan="8"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US" sz="1200" spc="5" dirty="0">
                          <a:solidFill>
                            <a:schemeClr val="tx1"/>
                          </a:solidFill>
                          <a:effectLst/>
                        </a:rPr>
                        <a:t>SKEMA KOMPETITIF NASIONAL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64972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Dasar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pc="5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Kerja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Sama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Luar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Negeri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(PKLN)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Berbasis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Kompetensi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(PBK)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Terapan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Strategis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Nasiona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(PSN)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408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Penciptaan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Penyajian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Seni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(P3S)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Penelitian Unggulan Strategis Nasional (PUSN)</a:t>
                      </a:r>
                      <a:endParaRPr lang="en-US" sz="14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rowSpan="6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Peningkatan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Kapasitas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Dosen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Pemula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(PDP)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rgbClr val="FF0000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94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Kerjasama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Antar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Tinggi (PKPT)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rgbClr val="FF0000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Tim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Pascasarjana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(PTP)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smtClean="0">
                          <a:solidFill>
                            <a:srgbClr val="FF0000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Disertasi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Doktor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(PDD)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94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Pendidikan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Magister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menuju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Doktor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untuk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Sarjana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Unggul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(PMSDU)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497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Pascadoktor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(PPD)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455">
                <a:tc gridSpan="8">
                  <a:txBody>
                    <a:bodyPr/>
                    <a:lstStyle/>
                    <a:p>
                      <a:pPr marL="34290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US" sz="1400" b="1" spc="5" dirty="0">
                          <a:solidFill>
                            <a:schemeClr val="tx1"/>
                          </a:solidFill>
                          <a:effectLst/>
                        </a:rPr>
                        <a:t>SKEMA DESENTRALISASI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329946">
                <a:tc rowSpan="3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Unggulan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Tinggi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Dasar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Unggulan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Tinggi (PDUPT)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94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Terapan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Unggulan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Tinggi (PTUPT)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946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Pengembangan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Unggulan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b="1" spc="5" dirty="0" err="1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 Tinggi (PPUPT)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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spc="5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527" marR="5652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 txBox="1"/>
          <p:nvPr/>
        </p:nvSpPr>
        <p:spPr>
          <a:xfrm>
            <a:off x="1239024" y="136717"/>
            <a:ext cx="10515600" cy="4513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PENGELOLAAN DAN </a:t>
            </a:r>
            <a:r>
              <a:rPr lang="en-US" sz="3200" dirty="0" smtClean="0"/>
              <a:t>PENGUSULAN SKEMA PENELITIAN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00413" y="62217"/>
            <a:ext cx="675198" cy="629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423512" y="685898"/>
            <a:ext cx="11360487" cy="712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1787109" y="625248"/>
            <a:ext cx="139959" cy="13995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58410" y="859951"/>
          <a:ext cx="9994512" cy="5825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6513"/>
                <a:gridCol w="3666930"/>
                <a:gridCol w="3191069"/>
              </a:tblGrid>
              <a:tr h="2015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5" dirty="0" smtClean="0">
                          <a:solidFill>
                            <a:schemeClr val="tx1"/>
                          </a:solidFill>
                          <a:effectLst/>
                        </a:rPr>
                        <a:t>KATEGORI PENELITIAN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5" dirty="0" smtClean="0">
                          <a:solidFill>
                            <a:schemeClr val="tx1"/>
                          </a:solidFill>
                          <a:effectLst/>
                        </a:rPr>
                        <a:t>SKEMA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pc="5" dirty="0" smtClean="0">
                          <a:solidFill>
                            <a:schemeClr val="tx1"/>
                          </a:solidFill>
                          <a:effectLst/>
                        </a:rPr>
                        <a:t>ACUAN SBK RISET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1143000" marR="0" lvl="2" indent="-228600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+mj-lt"/>
                        <a:buAutoNum type="alphaUcPeriod"/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SKEMA KOMPETITIF NASIONAL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18325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Dasar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Kerja Sama Luar Negeri (PKLN)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Dasar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3252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Berbasis Kompetensi (PBK)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Dasar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794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Strategis Nasiona (PSN)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794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 Penciptaan dan Penyajian Seni (P3S)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794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Unggulan Strategis Nasional (PUSNS)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Pengembangan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6528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Peningkatan Kapasitas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Dosen Pemula (PDP)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Penelitian Pembinaan/ Kapasitas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96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Antar Kerja Sama Perguruan Tinggi (PKPT)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Dasar atau SBK Riset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96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Tim Pascasarjana (PTP)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Dasar atau SBK Riset Terapan 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9757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Desertasi Doktor (PDD)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Dasar atau SBK Riset Terapan (maksimal Rp.60.000.000)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49757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Pendidikan Magister menuju Doktor untuk Sarjana Unggul (PMDSU)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Dasar atau SBK Riset Terapan (maksimal Rp.60.000.000)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963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Pascadoktor (PPD)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SBK Riset Dasar atau SBK Riset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pPr marL="1143000" marR="0" lvl="2" indent="-228600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+mj-lt"/>
                        <a:buAutoNum type="alphaUcPeriod"/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SKEMA DESENTRALISASI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/>
                </a:tc>
                <a:tc hMerge="1">
                  <a:tcPr/>
                </a:tc>
              </a:tr>
              <a:tr h="183252">
                <a:tc row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 err="1" smtClean="0">
                          <a:solidFill>
                            <a:schemeClr val="tx1"/>
                          </a:solidFill>
                          <a:effectLst/>
                        </a:rPr>
                        <a:t>Penelitian</a:t>
                      </a:r>
                      <a:r>
                        <a:rPr lang="en-US" sz="1400" spc="5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baseline="0" dirty="0" err="1" smtClean="0">
                          <a:solidFill>
                            <a:schemeClr val="tx1"/>
                          </a:solidFill>
                          <a:effectLst/>
                        </a:rPr>
                        <a:t>Unggulan</a:t>
                      </a:r>
                      <a:r>
                        <a:rPr lang="en-US" sz="1400" spc="5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 smtClean="0">
                          <a:solidFill>
                            <a:schemeClr val="tx1"/>
                          </a:solidFill>
                          <a:effectLst/>
                        </a:rPr>
                        <a:t>Perguruan</a:t>
                      </a:r>
                      <a:r>
                        <a:rPr lang="en-US" sz="1400" spc="5" dirty="0" smtClean="0">
                          <a:solidFill>
                            <a:schemeClr val="tx1"/>
                          </a:solidFill>
                          <a:effectLst/>
                        </a:rPr>
                        <a:t> Tinggi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Dasar Unggulan Perguruan Tinggi (PDUPT)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Dasar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794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Terapan Unggulan Perguruan Tinggi (PTUPT)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SBK Riset Terapan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3794">
                <a:tc vMerge="1"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>
                          <a:solidFill>
                            <a:schemeClr val="tx1"/>
                          </a:solidFill>
                          <a:effectLst/>
                        </a:rPr>
                        <a:t>Penelitian Pengembangan Unggulan Perguruan Tinggi (PPUPT)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SBK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Riset</a:t>
                      </a:r>
                      <a:r>
                        <a:rPr lang="en-US" sz="1400" spc="5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spc="5" dirty="0" err="1">
                          <a:solidFill>
                            <a:schemeClr val="tx1"/>
                          </a:solidFill>
                          <a:effectLst/>
                        </a:rPr>
                        <a:t>Pengembangan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845" marR="12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 txBox="1"/>
          <p:nvPr/>
        </p:nvSpPr>
        <p:spPr>
          <a:xfrm>
            <a:off x="1576873" y="269409"/>
            <a:ext cx="10283626" cy="4513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PENDANAAN PENELITIAN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0454" y="50371"/>
            <a:ext cx="789023" cy="73503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0239" y="639160"/>
            <a:ext cx="9105090" cy="1569660"/>
          </a:xfrm>
          <a:prstGeom prst="rect">
            <a:avLst/>
          </a:prstGeom>
          <a:solidFill>
            <a:srgbClr val="122086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</a:rPr>
              <a:t>STANDAR BIAYA </a:t>
            </a:r>
            <a:r>
              <a:rPr lang="en-US" sz="4800" b="1" dirty="0" smtClean="0">
                <a:solidFill>
                  <a:schemeClr val="bg1"/>
                </a:solidFill>
              </a:rPr>
              <a:t>KELUARAN  </a:t>
            </a:r>
            <a:endParaRPr lang="en-US" sz="4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800" b="1" dirty="0" smtClean="0">
                <a:solidFill>
                  <a:schemeClr val="bg1"/>
                </a:solidFill>
              </a:rPr>
              <a:t>(</a:t>
            </a:r>
            <a:r>
              <a:rPr lang="en-US" sz="4800" b="1" i="1" dirty="0" smtClean="0">
                <a:solidFill>
                  <a:schemeClr val="bg1"/>
                </a:solidFill>
              </a:rPr>
              <a:t>SUB-OUTPUT</a:t>
            </a:r>
            <a:r>
              <a:rPr lang="en-US" sz="4800" b="1" dirty="0" smtClean="0">
                <a:solidFill>
                  <a:schemeClr val="bg1"/>
                </a:solidFill>
              </a:rPr>
              <a:t> PENELITIAN)</a:t>
            </a:r>
            <a:endParaRPr lang="id-ID" sz="48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090" y="2052526"/>
            <a:ext cx="117352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12208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defRPr>
            </a:lvl1pPr>
          </a:lstStyle>
          <a:p>
            <a:endParaRPr lang="en-US" sz="20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Direktorat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Riset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dan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Pengabdian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Masyarakat</a:t>
            </a:r>
            <a:endParaRPr lang="en-US" sz="2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Direktorat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Jenderal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Penguatan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Riset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dan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Pengembangan</a:t>
            </a:r>
            <a:endParaRPr lang="en-US" sz="2800" dirty="0" err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Picture 5"/>
          <p:cNvPicPr/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603112" y="3943351"/>
            <a:ext cx="1066790" cy="116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19649</Words>
  <Application>WPS Presentation</Application>
  <PresentationFormat>Custom</PresentationFormat>
  <Paragraphs>1883</Paragraphs>
  <Slides>49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9" baseType="lpstr">
      <vt:lpstr>Arial</vt:lpstr>
      <vt:lpstr>SimSun</vt:lpstr>
      <vt:lpstr>Wingdings</vt:lpstr>
      <vt:lpstr>Wingdings</vt:lpstr>
      <vt:lpstr>Wingdings 2</vt:lpstr>
      <vt:lpstr>Wingdings 3</vt:lpstr>
      <vt:lpstr>Arial Rounded MT Bold</vt:lpstr>
      <vt:lpstr>Calibri</vt:lpstr>
      <vt:lpstr>Times New Roman</vt:lpstr>
      <vt:lpstr>Symbol</vt:lpstr>
      <vt:lpstr>Cambria Math</vt:lpstr>
      <vt:lpstr>Berlin Sans FB</vt:lpstr>
      <vt:lpstr>Arial</vt:lpstr>
      <vt:lpstr>PMingLiU</vt:lpstr>
      <vt:lpstr>Microsoft YaHei</vt:lpstr>
      <vt:lpstr>Calibri Light</vt:lpstr>
      <vt:lpstr>Segoe Print</vt:lpstr>
      <vt:lpstr>Consolas</vt:lpstr>
      <vt:lpstr>Corbel</vt:lpstr>
      <vt:lpstr>Office Theme</vt:lpstr>
      <vt:lpstr>PowerPoint 演示文稿</vt:lpstr>
      <vt:lpstr>DASAR KEBIJAKAN</vt:lpstr>
      <vt:lpstr>DASAR KEBIJAKAN (2)</vt:lpstr>
      <vt:lpstr>PowerPoint 演示文稿</vt:lpstr>
      <vt:lpstr>PANDUAN PELAKSANAAN PENELITIAN DAN PENGABDIAN KEPADA MASYARAKAT  DI PERGURUAN TINGGI TAHUN 2017 EDISI XI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KARAKTERISTIK SETIAP SKEMA PENELITIAN</vt:lpstr>
      <vt:lpstr>PENELITIAN KERJA SAMA LUAR NEGERI (PKLN)</vt:lpstr>
      <vt:lpstr>PowerPoint 演示文稿</vt:lpstr>
      <vt:lpstr>PENELITIAN BERBASIS KOMPETENSI (PBK)</vt:lpstr>
      <vt:lpstr>PENELITIAN STRATEGIS NASIONAL (PSN)-(Gabungan PPT, STRANAS, MP3EI, dan PSHP)</vt:lpstr>
      <vt:lpstr>PENELITIAN PENCIPTAAN DAN PENYAJIAN SENI (P3S)</vt:lpstr>
      <vt:lpstr>PENELITIAN UNGGULAN STRATEGIS NASIONAL (PUSN)- (Gabungan dengan RAPID)</vt:lpstr>
      <vt:lpstr>PENELITIAN DOSEN PEMULA (PDP)</vt:lpstr>
      <vt:lpstr>PENELITIAN KERJA SAMA ANTAR PERGURUAN TINGGI (PKPT)</vt:lpstr>
      <vt:lpstr>PENELITIAN TIM PASCA SARJANA (PTP)</vt:lpstr>
      <vt:lpstr>PENELITIAN DISERTASI DOKTOR (PDD)</vt:lpstr>
      <vt:lpstr>PENELITIAN PENDIDIKAN MAGISTER MENUJU DOKTOR UNTUK SARJANA UNGGUL (PMDSU)</vt:lpstr>
      <vt:lpstr>PENELITIAN PASCADOKTOR (PPD)</vt:lpstr>
      <vt:lpstr>PENELITIAN DASAR UNGGULAN PERGURUAN TINGGI (PDUPT)</vt:lpstr>
      <vt:lpstr>PENELITIAN TERAPAN UNGGULAN PERGURUAN TINGGI (PTUPT)</vt:lpstr>
      <vt:lpstr>PENELITIAN PENGEMBANGAN UNGGULAN PERGURUAN TINGGI (PPUPT)</vt:lpstr>
      <vt:lpstr>TAHAPAN KEGIATAN PENELITIAN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agus subekti</dc:creator>
  <cp:lastModifiedBy>Mustangimah</cp:lastModifiedBy>
  <cp:revision>358</cp:revision>
  <dcterms:created xsi:type="dcterms:W3CDTF">2016-02-23T10:54:00Z</dcterms:created>
  <dcterms:modified xsi:type="dcterms:W3CDTF">2017-08-01T03:17:36Z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1033-10.2.0.5811</vt:lpwstr>
  </property>
</Properties>
</file>